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7.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8.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9.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p:sldMasterIdLst>
    <p:sldMasterId id="2147484241" r:id="rId4"/>
    <p:sldMasterId id="2147484162" r:id="rId5"/>
    <p:sldMasterId id="2147484256" r:id="rId6"/>
    <p:sldMasterId id="2147484265" r:id="rId7"/>
    <p:sldMasterId id="2147484273" r:id="rId8"/>
    <p:sldMasterId id="2147484281" r:id="rId9"/>
    <p:sldMasterId id="2147484289" r:id="rId10"/>
    <p:sldMasterId id="2147484297" r:id="rId11"/>
    <p:sldMasterId id="2147484313" r:id="rId12"/>
    <p:sldMasterId id="2147484321" r:id="rId13"/>
  </p:sldMasterIdLst>
  <p:notesMasterIdLst>
    <p:notesMasterId r:id="rId26"/>
  </p:notesMasterIdLst>
  <p:handoutMasterIdLst>
    <p:handoutMasterId r:id="rId27"/>
  </p:handoutMasterIdLst>
  <p:sldIdLst>
    <p:sldId id="256" r:id="rId14"/>
    <p:sldId id="257" r:id="rId15"/>
    <p:sldId id="258" r:id="rId16"/>
    <p:sldId id="259" r:id="rId17"/>
    <p:sldId id="261" r:id="rId18"/>
    <p:sldId id="262" r:id="rId19"/>
    <p:sldId id="263" r:id="rId20"/>
    <p:sldId id="260" r:id="rId21"/>
    <p:sldId id="264" r:id="rId22"/>
    <p:sldId id="265" r:id="rId23"/>
    <p:sldId id="267" r:id="rId24"/>
    <p:sldId id="266" r:id="rId25"/>
  </p:sldIdLst>
  <p:sldSz cx="9144000" cy="6858000" type="screen4x3"/>
  <p:notesSz cx="7010400" cy="9296400"/>
  <p:embeddedFontLst>
    <p:embeddedFont>
      <p:font typeface="Museo For Dell 300" panose="02010600030101010101" charset="-122"/>
      <p:regular r:id="rId28"/>
    </p:embeddedFont>
    <p:embeddedFont>
      <p:font typeface="Museo Sans For Dell" panose="020B0604020202020204" charset="0"/>
      <p:regular r:id="rId29"/>
      <p:bold r:id="rId30"/>
    </p:embeddedFont>
    <p:embeddedFont>
      <p:font typeface="Arial Black" panose="020B0A04020102020204" pitchFamily="34" charset="0"/>
      <p:bold r:id="rId31"/>
    </p:embeddedFont>
  </p:embeddedFontLst>
  <p:custDataLst>
    <p:tags r:id="rId32"/>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Part 1" id="{1C24EE80-FF45-45BD-814D-66A54C0FAC4F}">
          <p14:sldIdLst>
            <p14:sldId id="256"/>
            <p14:sldId id="257"/>
            <p14:sldId id="258"/>
            <p14:sldId id="259"/>
            <p14:sldId id="261"/>
            <p14:sldId id="262"/>
            <p14:sldId id="263"/>
            <p14:sldId id="260"/>
          </p14:sldIdLst>
        </p14:section>
        <p14:section name="Part 2" id="{9409B310-B034-4898-840B-35CBAEB1C0AC}">
          <p14:sldIdLst>
            <p14:sldId id="264"/>
            <p14:sldId id="265"/>
            <p14:sldId id="267"/>
            <p14:sldId id="266"/>
          </p14:sldIdLst>
        </p14:section>
      </p14:sectionLst>
    </p:ext>
    <p:ext uri="{EFAFB233-063F-42B5-8137-9DF3F51BA10A}">
      <p15:sldGuideLst xmlns="" xmlns:p15="http://schemas.microsoft.com/office/powerpoint/2012/main">
        <p15:guide id="1" orient="horz" pos="4111">
          <p15:clr>
            <a:srgbClr val="A4A3A4"/>
          </p15:clr>
        </p15:guide>
        <p15:guide id="2" pos="5577">
          <p15:clr>
            <a:srgbClr val="A4A3A4"/>
          </p15:clr>
        </p15:guide>
        <p15:guide id="3" pos="229">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47C"/>
    <a:srgbClr val="0085C3"/>
    <a:srgbClr val="AAAAAA"/>
    <a:srgbClr val="74CAC7"/>
    <a:srgbClr val="C82B67"/>
    <a:srgbClr val="6E2585"/>
    <a:srgbClr val="EEEEEE"/>
    <a:srgbClr val="F05B40"/>
    <a:srgbClr val="BAD80A"/>
    <a:srgbClr val="F797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6" autoAdjust="0"/>
    <p:restoredTop sz="75385" autoAdjust="0"/>
  </p:normalViewPr>
  <p:slideViewPr>
    <p:cSldViewPr snapToGrid="0">
      <p:cViewPr>
        <p:scale>
          <a:sx n="125" d="100"/>
          <a:sy n="125" d="100"/>
        </p:scale>
        <p:origin x="-1224" y="-48"/>
      </p:cViewPr>
      <p:guideLst>
        <p:guide orient="horz" pos="4111"/>
        <p:guide pos="5577"/>
        <p:guide pos="229"/>
      </p:guideLst>
    </p:cSldViewPr>
  </p:slideViewPr>
  <p:outlineViewPr>
    <p:cViewPr>
      <p:scale>
        <a:sx n="33" d="100"/>
        <a:sy n="33" d="100"/>
      </p:scale>
      <p:origin x="0" y="1554"/>
    </p:cViewPr>
  </p:outlineViewPr>
  <p:notesTextViewPr>
    <p:cViewPr>
      <p:scale>
        <a:sx n="100" d="100"/>
        <a:sy n="100" d="100"/>
      </p:scale>
      <p:origin x="0" y="0"/>
    </p:cViewPr>
  </p:notesTextViewPr>
  <p:sorterViewPr>
    <p:cViewPr>
      <p:scale>
        <a:sx n="200" d="100"/>
        <a:sy n="200" d="100"/>
      </p:scale>
      <p:origin x="0" y="-1362"/>
    </p:cViewPr>
  </p:sorterViewPr>
  <p:notesViewPr>
    <p:cSldViewPr snapToGrid="0">
      <p:cViewPr varScale="1">
        <p:scale>
          <a:sx n="84" d="100"/>
          <a:sy n="84" d="100"/>
        </p:scale>
        <p:origin x="-3756"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5" name="Rectangle 5"/>
          <p:cNvSpPr>
            <a:spLocks noGrp="1" noChangeArrowheads="1"/>
          </p:cNvSpPr>
          <p:nvPr>
            <p:ph type="sldNum" sz="quarter" idx="3"/>
          </p:nvPr>
        </p:nvSpPr>
        <p:spPr bwMode="auto">
          <a:xfrm>
            <a:off x="6510918" y="9048205"/>
            <a:ext cx="491516" cy="248194"/>
          </a:xfrm>
          <a:prstGeom prst="rect">
            <a:avLst/>
          </a:prstGeom>
          <a:noFill/>
          <a:ln w="9525">
            <a:noFill/>
            <a:miter lim="800000"/>
            <a:headEnd/>
            <a:tailEnd/>
          </a:ln>
          <a:effectLst/>
        </p:spPr>
        <p:txBody>
          <a:bodyPr vert="horz" wrap="square" lIns="90925" tIns="45464" rIns="90925" bIns="45464" numCol="1" anchor="b" anchorCtr="0" compatLnSpc="1">
            <a:prstTxWarp prst="textNoShape">
              <a:avLst/>
            </a:prstTxWarp>
          </a:bodyPr>
          <a:lstStyle>
            <a:lvl1pPr algn="r" defTabSz="909185" eaLnBrk="0" hangingPunct="0">
              <a:lnSpc>
                <a:spcPct val="100000"/>
              </a:lnSpc>
              <a:spcBef>
                <a:spcPct val="0"/>
              </a:spcBef>
              <a:defRPr sz="1200" b="0">
                <a:latin typeface="Times New Roman" pitchFamily="18" charset="0"/>
              </a:defRPr>
            </a:lvl1pPr>
          </a:lstStyle>
          <a:p>
            <a:pPr>
              <a:defRPr/>
            </a:pPr>
            <a:fld id="{AC8DF440-AC1E-4EB3-BCAA-2AAB8924A793}" type="slidenum">
              <a:rPr lang="en-US" sz="1000">
                <a:latin typeface="Museo Sans For Dell" pitchFamily="2" charset="0"/>
              </a:rPr>
              <a:pPr>
                <a:defRPr/>
              </a:pPr>
              <a:t>‹#›</a:t>
            </a:fld>
            <a:endParaRPr lang="en-US" sz="1000" dirty="0">
              <a:latin typeface="Museo Sans For Dell" pitchFamily="2" charset="0"/>
            </a:endParaRPr>
          </a:p>
        </p:txBody>
      </p:sp>
      <p:sp>
        <p:nvSpPr>
          <p:cNvPr id="2" name="fl" descr="                              Dell - Internal Use - Confidential&#10;"/>
          <p:cNvSpPr txBox="1"/>
          <p:nvPr/>
        </p:nvSpPr>
        <p:spPr>
          <a:xfrm>
            <a:off x="0" y="8973820"/>
            <a:ext cx="7010400" cy="353943"/>
          </a:xfrm>
          <a:prstGeom prst="rect">
            <a:avLst/>
          </a:prstGeom>
          <a:noFill/>
        </p:spPr>
        <p:txBody>
          <a:bodyPr vert="horz" rtlCol="0">
            <a:spAutoFit/>
          </a:bodyPr>
          <a:lstStyle/>
          <a:p>
            <a:r>
              <a:rPr lang="en-US" sz="850" b="1" smtClean="0">
                <a:solidFill>
                  <a:srgbClr val="7F7F7F"/>
                </a:solidFill>
                <a:latin typeface="museo sans for dell" panose="02000000000000000000" pitchFamily="2" charset="0"/>
              </a:rPr>
              <a:t>                              Dell - Internal Use - Confidential</a:t>
            </a:r>
          </a:p>
          <a:p>
            <a:endParaRPr lang="en-US" sz="850" b="1">
              <a:solidFill>
                <a:srgbClr val="7F7F7F"/>
              </a:solidFill>
              <a:latin typeface="museo sans for dell" panose="02000000000000000000" pitchFamily="2" charset="0"/>
            </a:endParaRP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919163" y="384175"/>
            <a:ext cx="5241925" cy="3932238"/>
          </a:xfrm>
          <a:prstGeom prst="rect">
            <a:avLst/>
          </a:prstGeom>
          <a:noFill/>
          <a:ln w="9525">
            <a:solidFill>
              <a:srgbClr val="000000"/>
            </a:solidFill>
            <a:miter lim="800000"/>
            <a:headEnd/>
            <a:tailEnd/>
          </a:ln>
        </p:spPr>
      </p:sp>
      <p:sp>
        <p:nvSpPr>
          <p:cNvPr id="71685" name="Rectangle 5"/>
          <p:cNvSpPr>
            <a:spLocks noGrp="1" noChangeArrowheads="1"/>
          </p:cNvSpPr>
          <p:nvPr>
            <p:ph type="body" sz="quarter" idx="3"/>
          </p:nvPr>
        </p:nvSpPr>
        <p:spPr bwMode="auto">
          <a:xfrm>
            <a:off x="695084" y="4514514"/>
            <a:ext cx="5677504" cy="4263791"/>
          </a:xfrm>
          <a:prstGeom prst="rect">
            <a:avLst/>
          </a:prstGeom>
          <a:noFill/>
          <a:ln w="9525">
            <a:noFill/>
            <a:miter lim="800000"/>
            <a:headEnd/>
            <a:tailEnd/>
          </a:ln>
          <a:effectLst/>
        </p:spPr>
        <p:txBody>
          <a:bodyPr vert="horz" wrap="square" lIns="90925" tIns="45464" rIns="90925" bIns="45464"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71687" name="Rectangle 7"/>
          <p:cNvSpPr>
            <a:spLocks noGrp="1" noChangeArrowheads="1"/>
          </p:cNvSpPr>
          <p:nvPr>
            <p:ph type="sldNum" sz="quarter" idx="5"/>
          </p:nvPr>
        </p:nvSpPr>
        <p:spPr bwMode="auto">
          <a:xfrm>
            <a:off x="6332759" y="9086840"/>
            <a:ext cx="669675" cy="213454"/>
          </a:xfrm>
          <a:prstGeom prst="rect">
            <a:avLst/>
          </a:prstGeom>
          <a:noFill/>
          <a:ln w="9525">
            <a:noFill/>
            <a:miter lim="800000"/>
            <a:headEnd/>
            <a:tailEnd/>
          </a:ln>
          <a:effectLst/>
        </p:spPr>
        <p:txBody>
          <a:bodyPr vert="horz" wrap="square" lIns="90925" tIns="45464" rIns="90925" bIns="45464" numCol="1" anchor="b" anchorCtr="0" compatLnSpc="1">
            <a:prstTxWarp prst="textNoShape">
              <a:avLst/>
            </a:prstTxWarp>
          </a:bodyPr>
          <a:lstStyle>
            <a:lvl1pPr algn="r" defTabSz="909185" eaLnBrk="0" hangingPunct="0">
              <a:lnSpc>
                <a:spcPct val="100000"/>
              </a:lnSpc>
              <a:spcBef>
                <a:spcPct val="0"/>
              </a:spcBef>
              <a:defRPr sz="1000" b="0">
                <a:latin typeface="Museo Sans For Dell" pitchFamily="2" charset="0"/>
              </a:defRPr>
            </a:lvl1pPr>
          </a:lstStyle>
          <a:p>
            <a:pPr>
              <a:defRPr/>
            </a:pPr>
            <a:fld id="{FA04BB6B-BEDE-48E4-970F-8DFC0D4B5AE7}" type="slidenum">
              <a:rPr lang="en-US" smtClean="0"/>
              <a:pPr>
                <a:defRPr/>
              </a:pPr>
              <a:t>‹#›</a:t>
            </a:fld>
            <a:endParaRPr lang="en-US" dirty="0"/>
          </a:p>
        </p:txBody>
      </p:sp>
      <p:sp>
        <p:nvSpPr>
          <p:cNvPr id="2" name="fl" descr="                              Dell - Internal Use - Confidential&#10;"/>
          <p:cNvSpPr txBox="1"/>
          <p:nvPr/>
        </p:nvSpPr>
        <p:spPr>
          <a:xfrm>
            <a:off x="0" y="8973820"/>
            <a:ext cx="7010400" cy="353943"/>
          </a:xfrm>
          <a:prstGeom prst="rect">
            <a:avLst/>
          </a:prstGeom>
          <a:noFill/>
        </p:spPr>
        <p:txBody>
          <a:bodyPr vert="horz" rtlCol="0">
            <a:spAutoFit/>
          </a:bodyPr>
          <a:lstStyle/>
          <a:p>
            <a:pPr algn="l"/>
            <a:r>
              <a:rPr lang="en-US" sz="850" b="1" i="0" u="none" baseline="0" smtClean="0">
                <a:solidFill>
                  <a:srgbClr val="7F7F7F"/>
                </a:solidFill>
                <a:latin typeface="museo sans for dell" panose="02000000000000000000" pitchFamily="2" charset="0"/>
              </a:rPr>
              <a:t>                              Dell - Internal Use - Confidential</a:t>
            </a:r>
          </a:p>
          <a:p>
            <a:pPr algn="l"/>
            <a:endParaRPr lang="en-US" sz="850" b="1" i="0" u="none" baseline="0">
              <a:solidFill>
                <a:srgbClr val="7F7F7F"/>
              </a:solidFill>
              <a:latin typeface="museo sans for dell" panose="02000000000000000000" pitchFamily="2" charset="0"/>
            </a:endParaRP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useo Sans For Dell" pitchFamily="2" charset="0"/>
        <a:ea typeface="+mn-ea"/>
        <a:cs typeface="+mn-cs"/>
      </a:defRPr>
    </a:lvl1pPr>
    <a:lvl2pPr marL="457200" algn="l" rtl="0" eaLnBrk="0" fontAlgn="base" hangingPunct="0">
      <a:spcBef>
        <a:spcPct val="30000"/>
      </a:spcBef>
      <a:spcAft>
        <a:spcPct val="0"/>
      </a:spcAft>
      <a:defRPr sz="1200" kern="1200">
        <a:solidFill>
          <a:schemeClr val="tx1"/>
        </a:solidFill>
        <a:latin typeface="Museo Sans For Dell" pitchFamily="2" charset="0"/>
        <a:ea typeface="+mn-ea"/>
        <a:cs typeface="+mn-cs"/>
      </a:defRPr>
    </a:lvl2pPr>
    <a:lvl3pPr marL="914400" algn="l" rtl="0" eaLnBrk="0" fontAlgn="base" hangingPunct="0">
      <a:spcBef>
        <a:spcPct val="30000"/>
      </a:spcBef>
      <a:spcAft>
        <a:spcPct val="0"/>
      </a:spcAft>
      <a:defRPr sz="1200" kern="1200">
        <a:solidFill>
          <a:schemeClr val="tx1"/>
        </a:solidFill>
        <a:latin typeface="Museo Sans For Dell" pitchFamily="2" charset="0"/>
        <a:ea typeface="+mn-ea"/>
        <a:cs typeface="+mn-cs"/>
      </a:defRPr>
    </a:lvl3pPr>
    <a:lvl4pPr marL="1371600" algn="l" rtl="0" eaLnBrk="0" fontAlgn="base" hangingPunct="0">
      <a:spcBef>
        <a:spcPct val="30000"/>
      </a:spcBef>
      <a:spcAft>
        <a:spcPct val="0"/>
      </a:spcAft>
      <a:defRPr sz="1200" kern="1200">
        <a:solidFill>
          <a:schemeClr val="tx1"/>
        </a:solidFill>
        <a:latin typeface="Museo Sans For Dell" pitchFamily="2" charset="0"/>
        <a:ea typeface="+mn-ea"/>
        <a:cs typeface="+mn-cs"/>
      </a:defRPr>
    </a:lvl4pPr>
    <a:lvl5pPr marL="1828800" algn="l" rtl="0" eaLnBrk="0" fontAlgn="base" hangingPunct="0">
      <a:spcBef>
        <a:spcPct val="30000"/>
      </a:spcBef>
      <a:spcAft>
        <a:spcPct val="0"/>
      </a:spcAft>
      <a:defRPr sz="1200" kern="1200">
        <a:solidFill>
          <a:schemeClr val="tx1"/>
        </a:solidFill>
        <a:latin typeface="Museo Sans For Dell"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sz="1200" b="0" i="0" kern="1200" dirty="0" smtClean="0">
                <a:solidFill>
                  <a:schemeClr val="tx1"/>
                </a:solidFill>
                <a:effectLst/>
                <a:latin typeface="Museo Sans For Dell" pitchFamily="2" charset="0"/>
                <a:ea typeface="+mn-ea"/>
                <a:cs typeface="+mn-cs"/>
              </a:rPr>
              <a:t>What's New in Developer Quality and Diagnostic Tools in Visual Studio 2013 </a:t>
            </a:r>
            <a:br>
              <a:rPr lang="en-US" sz="1200" b="0" i="0" kern="1200" dirty="0" smtClean="0">
                <a:solidFill>
                  <a:schemeClr val="tx1"/>
                </a:solidFill>
                <a:effectLst/>
                <a:latin typeface="Museo Sans For Dell" pitchFamily="2" charset="0"/>
                <a:ea typeface="+mn-ea"/>
                <a:cs typeface="+mn-cs"/>
              </a:rPr>
            </a:br>
            <a:r>
              <a:rPr lang="en-US" sz="1200" b="0" i="0" kern="1200" dirty="0" smtClean="0">
                <a:solidFill>
                  <a:schemeClr val="tx1"/>
                </a:solidFill>
                <a:effectLst/>
                <a:latin typeface="Museo Sans For Dell" pitchFamily="2" charset="0"/>
                <a:ea typeface="+mn-ea"/>
                <a:cs typeface="+mn-cs"/>
              </a:rPr>
              <a:t>http://msdn.microsoft.com/en-us/library/hh704261.aspx</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sz="1200" b="0" i="0" kern="1200" dirty="0" smtClean="0">
                <a:solidFill>
                  <a:schemeClr val="tx1"/>
                </a:solidFill>
                <a:effectLst/>
                <a:latin typeface="Museo Sans For Dell" pitchFamily="2" charset="0"/>
                <a:ea typeface="+mn-ea"/>
                <a:cs typeface="+mn-cs"/>
              </a:rPr>
              <a:t>What’s New for the Debugger in Visual Studio 2013</a:t>
            </a:r>
            <a:br>
              <a:rPr lang="en-US" sz="1200" b="0" i="0" kern="1200" dirty="0" smtClean="0">
                <a:solidFill>
                  <a:schemeClr val="tx1"/>
                </a:solidFill>
                <a:effectLst/>
                <a:latin typeface="Museo Sans For Dell" pitchFamily="2" charset="0"/>
                <a:ea typeface="+mn-ea"/>
                <a:cs typeface="+mn-cs"/>
              </a:rPr>
            </a:br>
            <a:r>
              <a:rPr lang="en-US" sz="1200" b="0" i="0" kern="1200" dirty="0" smtClean="0">
                <a:solidFill>
                  <a:schemeClr val="tx1"/>
                </a:solidFill>
                <a:effectLst/>
                <a:latin typeface="Museo Sans For Dell" pitchFamily="2" charset="0"/>
                <a:ea typeface="+mn-ea"/>
                <a:cs typeface="+mn-cs"/>
              </a:rPr>
              <a:t>http://msdn.microsoft.com/en-us/library/01xdt7cs.aspx</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sz="1200" b="0" i="0" kern="1200" dirty="0" smtClean="0">
              <a:solidFill>
                <a:schemeClr val="tx1"/>
              </a:solidFill>
              <a:effectLst/>
              <a:latin typeface="Museo Sans For Dell" pitchFamily="2" charset="0"/>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sz="1200" b="0" i="0" kern="1200" dirty="0" smtClean="0">
              <a:solidFill>
                <a:schemeClr val="tx1"/>
              </a:solidFill>
              <a:effectLst/>
              <a:latin typeface="Museo Sans For Dell" pitchFamily="2" charset="0"/>
              <a:ea typeface="+mn-ea"/>
              <a:cs typeface="+mn-cs"/>
            </a:endParaRPr>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2</a:t>
            </a:fld>
            <a:endParaRPr lang="en-US" dirty="0"/>
          </a:p>
        </p:txBody>
      </p:sp>
    </p:spTree>
    <p:extLst>
      <p:ext uri="{BB962C8B-B14F-4D97-AF65-F5344CB8AC3E}">
        <p14:creationId xmlns:p14="http://schemas.microsoft.com/office/powerpoint/2010/main" val="3929593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b="0" i="0" kern="1200" dirty="0" smtClean="0">
                <a:solidFill>
                  <a:schemeClr val="tx1"/>
                </a:solidFill>
                <a:effectLst/>
                <a:latin typeface="Museo Sans For Dell" pitchFamily="2" charset="0"/>
                <a:ea typeface="+mn-ea"/>
                <a:cs typeface="+mn-cs"/>
              </a:rPr>
              <a:t>CodeLens aka Code Information Indicators (Reference,</a:t>
            </a:r>
            <a:r>
              <a:rPr lang="en-US" sz="1200" b="0" i="0" kern="1200" baseline="0" dirty="0" smtClean="0">
                <a:solidFill>
                  <a:schemeClr val="tx1"/>
                </a:solidFill>
                <a:effectLst/>
                <a:latin typeface="Museo Sans For Dell" pitchFamily="2" charset="0"/>
                <a:ea typeface="+mn-ea"/>
                <a:cs typeface="+mn-cs"/>
              </a:rPr>
              <a:t> </a:t>
            </a:r>
            <a:r>
              <a:rPr lang="en-US" sz="1200" b="0" i="0" kern="1200" dirty="0" smtClean="0">
                <a:solidFill>
                  <a:schemeClr val="tx1"/>
                </a:solidFill>
                <a:effectLst/>
                <a:latin typeface="Museo Sans For Dell" pitchFamily="2" charset="0"/>
                <a:ea typeface="+mn-ea"/>
                <a:cs typeface="+mn-cs"/>
              </a:rPr>
              <a:t>Test and Change)</a:t>
            </a:r>
            <a:r>
              <a:rPr lang="en-US" sz="1200" b="0" i="0" kern="1200" baseline="0" dirty="0" smtClean="0">
                <a:solidFill>
                  <a:schemeClr val="tx1"/>
                </a:solidFill>
                <a:effectLst/>
                <a:latin typeface="Museo Sans For Dell" pitchFamily="2" charset="0"/>
                <a:ea typeface="+mn-ea"/>
                <a:cs typeface="+mn-cs"/>
              </a:rPr>
              <a:t> </a:t>
            </a:r>
            <a:br>
              <a:rPr lang="en-US" sz="1200" b="0" i="0" kern="1200" baseline="0" dirty="0" smtClean="0">
                <a:solidFill>
                  <a:schemeClr val="tx1"/>
                </a:solidFill>
                <a:effectLst/>
                <a:latin typeface="Museo Sans For Dell" pitchFamily="2" charset="0"/>
                <a:ea typeface="+mn-ea"/>
                <a:cs typeface="+mn-cs"/>
              </a:rPr>
            </a:br>
            <a:r>
              <a:rPr lang="en-US" sz="1200" b="0" i="0" kern="1200" dirty="0" smtClean="0">
                <a:solidFill>
                  <a:schemeClr val="tx1"/>
                </a:solidFill>
                <a:effectLst/>
                <a:latin typeface="Museo Sans For Dell" pitchFamily="2" charset="0"/>
                <a:ea typeface="+mn-ea"/>
                <a:cs typeface="+mn-cs"/>
              </a:rPr>
              <a:t>http://blogs.msdn.com/b/zainnab/archive/2013/07/09/visual-studio-2013-preview-codelens-aka-code-information-indicators.aspx</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b="0" i="0" kern="1200" dirty="0" smtClean="0">
                <a:solidFill>
                  <a:schemeClr val="tx1"/>
                </a:solidFill>
                <a:effectLst/>
                <a:latin typeface="Museo Sans For Dell" pitchFamily="2" charset="0"/>
                <a:ea typeface="+mn-ea"/>
                <a:cs typeface="+mn-cs"/>
              </a:rPr>
              <a:t>Find code changes and other history with CodeLens</a:t>
            </a:r>
            <a:r>
              <a:rPr lang="en-US" sz="1200" b="0" i="0" kern="1200" baseline="0" dirty="0" smtClean="0">
                <a:solidFill>
                  <a:schemeClr val="tx1"/>
                </a:solidFill>
                <a:effectLst/>
                <a:latin typeface="Museo Sans For Dell" pitchFamily="2" charset="0"/>
                <a:ea typeface="+mn-ea"/>
                <a:cs typeface="+mn-cs"/>
              </a:rPr>
              <a:t/>
            </a:r>
            <a:br>
              <a:rPr lang="en-US" sz="1200" b="0" i="0" kern="1200" baseline="0" dirty="0" smtClean="0">
                <a:solidFill>
                  <a:schemeClr val="tx1"/>
                </a:solidFill>
                <a:effectLst/>
                <a:latin typeface="Museo Sans For Dell" pitchFamily="2" charset="0"/>
                <a:ea typeface="+mn-ea"/>
                <a:cs typeface="+mn-cs"/>
              </a:rPr>
            </a:br>
            <a:r>
              <a:rPr lang="en-US" sz="1200" b="0" i="0" kern="1200" baseline="0" dirty="0" smtClean="0">
                <a:solidFill>
                  <a:schemeClr val="tx1"/>
                </a:solidFill>
                <a:effectLst/>
                <a:latin typeface="Museo Sans For Dell" pitchFamily="2" charset="0"/>
                <a:ea typeface="+mn-ea"/>
                <a:cs typeface="+mn-cs"/>
              </a:rPr>
              <a:t>http://msdn.microsoft.com/en-us/library/dn269218.aspx</a:t>
            </a:r>
            <a:r>
              <a:rPr lang="en-US" sz="1200" b="0" i="0" kern="1200" dirty="0" smtClean="0">
                <a:solidFill>
                  <a:schemeClr val="tx1"/>
                </a:solidFill>
                <a:effectLst/>
                <a:latin typeface="Museo Sans For Dell" pitchFamily="2" charset="0"/>
                <a:ea typeface="+mn-ea"/>
                <a:cs typeface="+mn-cs"/>
              </a:rPr>
              <a:t> </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3</a:t>
            </a:fld>
            <a:endParaRPr lang="en-US" dirty="0"/>
          </a:p>
        </p:txBody>
      </p:sp>
    </p:spTree>
    <p:extLst>
      <p:ext uri="{BB962C8B-B14F-4D97-AF65-F5344CB8AC3E}">
        <p14:creationId xmlns:p14="http://schemas.microsoft.com/office/powerpoint/2010/main" val="3068645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b="0" i="0" kern="1200" dirty="0" smtClean="0">
                <a:solidFill>
                  <a:schemeClr val="tx1"/>
                </a:solidFill>
                <a:effectLst/>
                <a:latin typeface="Museo Sans For Dell" pitchFamily="2" charset="0"/>
                <a:ea typeface="+mn-ea"/>
                <a:cs typeface="+mn-cs"/>
              </a:rPr>
              <a:t>Map methods on the call stack while debugging in Visual Studio</a:t>
            </a:r>
            <a:br>
              <a:rPr lang="en-US" sz="1200" b="0" i="0" kern="1200" dirty="0" smtClean="0">
                <a:solidFill>
                  <a:schemeClr val="tx1"/>
                </a:solidFill>
                <a:effectLst/>
                <a:latin typeface="Museo Sans For Dell" pitchFamily="2" charset="0"/>
                <a:ea typeface="+mn-ea"/>
                <a:cs typeface="+mn-cs"/>
              </a:rPr>
            </a:br>
            <a:r>
              <a:rPr lang="en-US" sz="1200" b="0" i="0" kern="1200" dirty="0" smtClean="0">
                <a:solidFill>
                  <a:schemeClr val="tx1"/>
                </a:solidFill>
                <a:effectLst/>
                <a:latin typeface="Museo Sans For Dell" pitchFamily="2" charset="0"/>
                <a:ea typeface="+mn-ea"/>
                <a:cs typeface="+mn-cs"/>
              </a:rPr>
              <a:t>http://msdn.microsoft.com/en-us/library/dn194476.aspx</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4</a:t>
            </a:fld>
            <a:endParaRPr lang="en-US" dirty="0"/>
          </a:p>
        </p:txBody>
      </p:sp>
    </p:spTree>
    <p:extLst>
      <p:ext uri="{BB962C8B-B14F-4D97-AF65-F5344CB8AC3E}">
        <p14:creationId xmlns:p14="http://schemas.microsoft.com/office/powerpoint/2010/main" val="3068645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b="0" i="0" kern="1200" dirty="0" smtClean="0">
                <a:solidFill>
                  <a:schemeClr val="tx1"/>
                </a:solidFill>
                <a:effectLst/>
                <a:latin typeface="Museo Sans For Dell" pitchFamily="2" charset="0"/>
                <a:ea typeface="+mn-ea"/>
                <a:cs typeface="+mn-cs"/>
              </a:rPr>
              <a:t>Developing Models for Software Design</a:t>
            </a:r>
            <a:br>
              <a:rPr lang="en-US" sz="1200" b="0" i="0" kern="1200" dirty="0" smtClean="0">
                <a:solidFill>
                  <a:schemeClr val="tx1"/>
                </a:solidFill>
                <a:effectLst/>
                <a:latin typeface="Museo Sans For Dell" pitchFamily="2" charset="0"/>
                <a:ea typeface="+mn-ea"/>
                <a:cs typeface="+mn-cs"/>
              </a:rPr>
            </a:br>
            <a:r>
              <a:rPr lang="en-US" sz="1200" b="0" i="0" kern="1200" dirty="0" smtClean="0">
                <a:solidFill>
                  <a:schemeClr val="tx1"/>
                </a:solidFill>
                <a:effectLst/>
                <a:latin typeface="Museo Sans For Dell" pitchFamily="2" charset="0"/>
                <a:ea typeface="+mn-ea"/>
                <a:cs typeface="+mn-cs"/>
              </a:rPr>
              <a:t>http://msdn.microsoft.com/en-us/library/vstudio/dd409436.aspx</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b="0" i="0" kern="1200" smtClean="0">
                <a:solidFill>
                  <a:schemeClr val="tx1"/>
                </a:solidFill>
                <a:effectLst/>
                <a:latin typeface="Museo Sans For Dell" pitchFamily="2" charset="0"/>
                <a:ea typeface="+mn-ea"/>
                <a:cs typeface="+mn-cs"/>
              </a:rPr>
              <a:t>Properties of Associations in UML Class Diagrams</a:t>
            </a:r>
            <a:r>
              <a:rPr lang="en-US" sz="1200" b="0" i="0" kern="1200" dirty="0" smtClean="0">
                <a:solidFill>
                  <a:schemeClr val="tx1"/>
                </a:solidFill>
                <a:effectLst/>
                <a:latin typeface="Museo Sans For Dell" pitchFamily="2" charset="0"/>
                <a:ea typeface="+mn-ea"/>
                <a:cs typeface="+mn-cs"/>
              </a:rPr>
              <a:t/>
            </a:r>
            <a:br>
              <a:rPr lang="en-US" sz="1200" b="0" i="0" kern="1200" dirty="0" smtClean="0">
                <a:solidFill>
                  <a:schemeClr val="tx1"/>
                </a:solidFill>
                <a:effectLst/>
                <a:latin typeface="Museo Sans For Dell" pitchFamily="2" charset="0"/>
                <a:ea typeface="+mn-ea"/>
                <a:cs typeface="+mn-cs"/>
              </a:rPr>
            </a:br>
            <a:r>
              <a:rPr lang="en-US" sz="1200" b="0" i="0" kern="1200" dirty="0" smtClean="0">
                <a:solidFill>
                  <a:schemeClr val="tx1"/>
                </a:solidFill>
                <a:effectLst/>
                <a:latin typeface="Museo Sans For Dell" pitchFamily="2" charset="0"/>
                <a:ea typeface="+mn-ea"/>
                <a:cs typeface="+mn-cs"/>
              </a:rPr>
              <a:t>http://msdn.microsoft.com/en-us/library/vstudio/dd323862.aspx</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5</a:t>
            </a:fld>
            <a:endParaRPr lang="en-US" dirty="0"/>
          </a:p>
        </p:txBody>
      </p:sp>
    </p:spTree>
    <p:extLst>
      <p:ext uri="{BB962C8B-B14F-4D97-AF65-F5344CB8AC3E}">
        <p14:creationId xmlns:p14="http://schemas.microsoft.com/office/powerpoint/2010/main" val="3068645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b="0" i="0" kern="1200" dirty="0" smtClean="0">
                <a:solidFill>
                  <a:schemeClr val="tx1"/>
                </a:solidFill>
                <a:effectLst/>
                <a:latin typeface="Museo Sans For Dell" pitchFamily="2" charset="0"/>
                <a:ea typeface="+mn-ea"/>
                <a:cs typeface="+mn-cs"/>
              </a:rPr>
              <a:t>Debug Your App by Recording Code Execution with IntelliTrace</a:t>
            </a:r>
            <a:br>
              <a:rPr lang="en-US" sz="1200" b="0" i="0" kern="1200" dirty="0" smtClean="0">
                <a:solidFill>
                  <a:schemeClr val="tx1"/>
                </a:solidFill>
                <a:effectLst/>
                <a:latin typeface="Museo Sans For Dell" pitchFamily="2" charset="0"/>
                <a:ea typeface="+mn-ea"/>
                <a:cs typeface="+mn-cs"/>
              </a:rPr>
            </a:br>
            <a:r>
              <a:rPr lang="en-US" sz="1200" b="0" i="0" kern="1200" dirty="0" smtClean="0">
                <a:solidFill>
                  <a:schemeClr val="tx1"/>
                </a:solidFill>
                <a:effectLst/>
                <a:latin typeface="Museo Sans For Dell" pitchFamily="2" charset="0"/>
                <a:ea typeface="+mn-ea"/>
                <a:cs typeface="+mn-cs"/>
              </a:rPr>
              <a:t>http://msdn.microsoft.com/en-us/library/dd264915.aspx</a:t>
            </a:r>
            <a:r>
              <a:rPr lang="en-US" sz="1200" b="0" i="0" kern="1200" dirty="0">
                <a:solidFill>
                  <a:schemeClr val="tx1"/>
                </a:solidFill>
                <a:effectLst/>
                <a:latin typeface="Museo Sans For Dell" pitchFamily="2" charset="0"/>
                <a:ea typeface="+mn-ea"/>
                <a:cs typeface="+mn-cs"/>
              </a:rPr>
              <a:t/>
            </a:r>
            <a:br>
              <a:rPr lang="en-US" sz="1200" b="0" i="0" kern="1200" dirty="0">
                <a:solidFill>
                  <a:schemeClr val="tx1"/>
                </a:solidFill>
                <a:effectLst/>
                <a:latin typeface="Museo Sans For Dell" pitchFamily="2" charset="0"/>
                <a:ea typeface="+mn-ea"/>
                <a:cs typeface="+mn-cs"/>
              </a:rPr>
            </a:br>
            <a:endParaRPr lang="en-US" sz="1200" b="0" i="0" kern="1200" dirty="0" smtClean="0">
              <a:solidFill>
                <a:schemeClr val="tx1"/>
              </a:solidFill>
              <a:effectLst/>
              <a:latin typeface="Museo Sans For Dell" pitchFamily="2" charset="0"/>
              <a:ea typeface="+mn-ea"/>
              <a:cs typeface="+mn-cs"/>
            </a:endParaRPr>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6</a:t>
            </a:fld>
            <a:endParaRPr lang="en-US" dirty="0"/>
          </a:p>
        </p:txBody>
      </p:sp>
    </p:spTree>
    <p:extLst>
      <p:ext uri="{BB962C8B-B14F-4D97-AF65-F5344CB8AC3E}">
        <p14:creationId xmlns:p14="http://schemas.microsoft.com/office/powerpoint/2010/main" val="30686452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Freeform 4"/>
          <p:cNvSpPr/>
          <p:nvPr userDrawn="1"/>
        </p:nvSpPr>
        <p:spPr>
          <a:xfrm>
            <a:off x="3489158" y="2366211"/>
            <a:ext cx="5662863" cy="4491789"/>
          </a:xfrm>
          <a:custGeom>
            <a:avLst/>
            <a:gdLst>
              <a:gd name="connsiteX0" fmla="*/ 5654842 w 5662863"/>
              <a:gd name="connsiteY0" fmla="*/ 0 h 4491789"/>
              <a:gd name="connsiteX1" fmla="*/ 0 w 5662863"/>
              <a:gd name="connsiteY1" fmla="*/ 4491789 h 4491789"/>
              <a:gd name="connsiteX2" fmla="*/ 5662863 w 5662863"/>
              <a:gd name="connsiteY2" fmla="*/ 4491789 h 4491789"/>
              <a:gd name="connsiteX3" fmla="*/ 5654842 w 5662863"/>
              <a:gd name="connsiteY3" fmla="*/ 0 h 4491789"/>
            </a:gdLst>
            <a:ahLst/>
            <a:cxnLst>
              <a:cxn ang="0">
                <a:pos x="connsiteX0" y="connsiteY0"/>
              </a:cxn>
              <a:cxn ang="0">
                <a:pos x="connsiteX1" y="connsiteY1"/>
              </a:cxn>
              <a:cxn ang="0">
                <a:pos x="connsiteX2" y="connsiteY2"/>
              </a:cxn>
              <a:cxn ang="0">
                <a:pos x="connsiteX3" y="connsiteY3"/>
              </a:cxn>
            </a:cxnLst>
            <a:rect l="l" t="t" r="r" b="b"/>
            <a:pathLst>
              <a:path w="5662863" h="4491789">
                <a:moveTo>
                  <a:pt x="5654842" y="0"/>
                </a:moveTo>
                <a:lnTo>
                  <a:pt x="0" y="4491789"/>
                </a:lnTo>
                <a:lnTo>
                  <a:pt x="5662863" y="4491789"/>
                </a:lnTo>
                <a:cubicBezTo>
                  <a:pt x="5660189" y="2994526"/>
                  <a:pt x="5657516" y="1497263"/>
                  <a:pt x="5654842" y="0"/>
                </a:cubicBezTo>
                <a:close/>
              </a:path>
            </a:pathLst>
          </a:custGeom>
          <a:solidFill>
            <a:srgbClr val="0085C3"/>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361476" name="Title Placeholder 21"/>
          <p:cNvSpPr>
            <a:spLocks noGrp="1"/>
          </p:cNvSpPr>
          <p:nvPr>
            <p:ph type="ctrTitle" hasCustomPrompt="1"/>
          </p:nvPr>
        </p:nvSpPr>
        <p:spPr>
          <a:xfrm>
            <a:off x="364632" y="365761"/>
            <a:ext cx="5200791" cy="1711395"/>
          </a:xfrm>
        </p:spPr>
        <p:txBody>
          <a:bodyPr wrap="square" anchor="t" anchorCtr="0">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p:nvPr>
        </p:nvSpPr>
        <p:spPr>
          <a:xfrm>
            <a:off x="364632" y="2517418"/>
            <a:ext cx="5200791" cy="307777"/>
          </a:xfrm>
        </p:spPr>
        <p:txBody>
          <a:bodyPr wrap="square" lIns="0" tIns="0" rIns="0" bIns="0" anchor="t" anchorCtr="0">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pic>
        <p:nvPicPr>
          <p:cNvPr id="6" name="Picture 5" descr="white"/>
          <p:cNvPicPr>
            <a:picLocks noChangeAspect="1" noChangeArrowheads="1"/>
          </p:cNvPicPr>
          <p:nvPr userDrawn="1"/>
        </p:nvPicPr>
        <p:blipFill>
          <a:blip r:embed="rId2" cstate="screen"/>
          <a:srcRect/>
          <a:stretch>
            <a:fillRect/>
          </a:stretch>
        </p:blipFill>
        <p:spPr bwMode="black">
          <a:xfrm>
            <a:off x="7826490" y="5499951"/>
            <a:ext cx="1023494" cy="1023494"/>
          </a:xfrm>
          <a:prstGeom prst="rect">
            <a:avLst/>
          </a:prstGeom>
          <a:noFill/>
          <a:ln w="9525">
            <a:noFill/>
            <a:miter lim="800000"/>
            <a:headEnd/>
            <a:tailEnd/>
          </a:ln>
        </p:spPr>
      </p:pic>
    </p:spTree>
    <p:extLst>
      <p:ext uri="{BB962C8B-B14F-4D97-AF65-F5344CB8AC3E}">
        <p14:creationId xmlns:p14="http://schemas.microsoft.com/office/powerpoint/2010/main" val="2730887216"/>
      </p:ext>
    </p:extLst>
  </p:cSld>
  <p:clrMapOvr>
    <a:masterClrMapping/>
  </p:clrMapOvr>
  <p:transition spd="med">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Dell Blue background">
    <p:bg>
      <p:bgPr>
        <a:solidFill>
          <a:srgbClr val="0085C3"/>
        </a:solidFill>
        <a:effectLst/>
      </p:bgPr>
    </p:bg>
    <p:spTree>
      <p:nvGrpSpPr>
        <p:cNvPr id="1" name=""/>
        <p:cNvGrpSpPr/>
        <p:nvPr/>
      </p:nvGrpSpPr>
      <p:grpSpPr>
        <a:xfrm>
          <a:off x="0" y="0"/>
          <a:ext cx="0" cy="0"/>
          <a:chOff x="0" y="0"/>
          <a:chExt cx="0" cy="0"/>
        </a:xfrm>
      </p:grpSpPr>
      <p:sp>
        <p:nvSpPr>
          <p:cNvPr id="7" name="Freeform 6"/>
          <p:cNvSpPr/>
          <p:nvPr userDrawn="1"/>
        </p:nvSpPr>
        <p:spPr>
          <a:xfrm>
            <a:off x="3489158" y="2366211"/>
            <a:ext cx="5662863" cy="4491789"/>
          </a:xfrm>
          <a:custGeom>
            <a:avLst/>
            <a:gdLst>
              <a:gd name="connsiteX0" fmla="*/ 5654842 w 5662863"/>
              <a:gd name="connsiteY0" fmla="*/ 0 h 4491789"/>
              <a:gd name="connsiteX1" fmla="*/ 0 w 5662863"/>
              <a:gd name="connsiteY1" fmla="*/ 4491789 h 4491789"/>
              <a:gd name="connsiteX2" fmla="*/ 5662863 w 5662863"/>
              <a:gd name="connsiteY2" fmla="*/ 4491789 h 4491789"/>
              <a:gd name="connsiteX3" fmla="*/ 5654842 w 5662863"/>
              <a:gd name="connsiteY3" fmla="*/ 0 h 4491789"/>
            </a:gdLst>
            <a:ahLst/>
            <a:cxnLst>
              <a:cxn ang="0">
                <a:pos x="connsiteX0" y="connsiteY0"/>
              </a:cxn>
              <a:cxn ang="0">
                <a:pos x="connsiteX1" y="connsiteY1"/>
              </a:cxn>
              <a:cxn ang="0">
                <a:pos x="connsiteX2" y="connsiteY2"/>
              </a:cxn>
              <a:cxn ang="0">
                <a:pos x="connsiteX3" y="connsiteY3"/>
              </a:cxn>
            </a:cxnLst>
            <a:rect l="l" t="t" r="r" b="b"/>
            <a:pathLst>
              <a:path w="5662863" h="4491789">
                <a:moveTo>
                  <a:pt x="5654842" y="0"/>
                </a:moveTo>
                <a:lnTo>
                  <a:pt x="0" y="4491789"/>
                </a:lnTo>
                <a:lnTo>
                  <a:pt x="5662863" y="4491789"/>
                </a:lnTo>
                <a:cubicBezTo>
                  <a:pt x="5660189" y="2994526"/>
                  <a:pt x="5657516" y="1497263"/>
                  <a:pt x="5654842" y="0"/>
                </a:cubicBezTo>
                <a:close/>
              </a:path>
            </a:pathLst>
          </a:custGeom>
          <a:solidFill>
            <a:srgbClr val="00447C"/>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1800" dirty="0" err="1" smtClean="0">
              <a:solidFill>
                <a:schemeClr val="tx2"/>
              </a:solidFill>
              <a:latin typeface="+mn-lt"/>
            </a:endParaRPr>
          </a:p>
        </p:txBody>
      </p:sp>
      <p:sp>
        <p:nvSpPr>
          <p:cNvPr id="5" name="Title Placeholder 21"/>
          <p:cNvSpPr>
            <a:spLocks noGrp="1"/>
          </p:cNvSpPr>
          <p:nvPr>
            <p:ph type="ctrTitle" hasCustomPrompt="1"/>
          </p:nvPr>
        </p:nvSpPr>
        <p:spPr>
          <a:xfrm>
            <a:off x="353343" y="367681"/>
            <a:ext cx="5200791" cy="2036852"/>
          </a:xfrm>
        </p:spPr>
        <p:txBody>
          <a:bodyPr wrap="square" anchor="t" anchorCtr="0">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en-US" dirty="0" smtClean="0"/>
              <a:t>Click to edit</a:t>
            </a:r>
            <a:br>
              <a:rPr lang="en-US" dirty="0" smtClean="0"/>
            </a:br>
            <a:r>
              <a:rPr lang="en-US" dirty="0" smtClean="0"/>
              <a:t>title slide</a:t>
            </a:r>
          </a:p>
        </p:txBody>
      </p:sp>
      <p:sp>
        <p:nvSpPr>
          <p:cNvPr id="6" name="Text Placeholder 12"/>
          <p:cNvSpPr>
            <a:spLocks noGrp="1"/>
          </p:cNvSpPr>
          <p:nvPr>
            <p:ph type="subTitle" idx="1"/>
          </p:nvPr>
        </p:nvSpPr>
        <p:spPr>
          <a:xfrm>
            <a:off x="353343" y="2517418"/>
            <a:ext cx="5200791" cy="276999"/>
          </a:xfrm>
        </p:spPr>
        <p:txBody>
          <a:bodyPr wrap="square" lIns="0" tIns="0" rIns="0" bIns="0" anchor="t" anchorCtr="0">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pic>
        <p:nvPicPr>
          <p:cNvPr id="8" name="Picture 7" descr="white"/>
          <p:cNvPicPr>
            <a:picLocks noChangeAspect="1" noChangeArrowheads="1"/>
          </p:cNvPicPr>
          <p:nvPr userDrawn="1"/>
        </p:nvPicPr>
        <p:blipFill>
          <a:blip r:embed="rId2" cstate="screen"/>
          <a:srcRect/>
          <a:stretch>
            <a:fillRect/>
          </a:stretch>
        </p:blipFill>
        <p:spPr bwMode="black">
          <a:xfrm>
            <a:off x="7818870" y="5491886"/>
            <a:ext cx="1023494" cy="1023494"/>
          </a:xfrm>
          <a:prstGeom prst="rect">
            <a:avLst/>
          </a:prstGeom>
          <a:noFill/>
          <a:ln w="9525">
            <a:noFill/>
            <a:miter lim="800000"/>
            <a:headEnd/>
            <a:tailEnd/>
          </a:ln>
        </p:spPr>
      </p:pic>
    </p:spTree>
    <p:extLst>
      <p:ext uri="{BB962C8B-B14F-4D97-AF65-F5344CB8AC3E}">
        <p14:creationId xmlns:p14="http://schemas.microsoft.com/office/powerpoint/2010/main" val="2448856767"/>
      </p:ext>
    </p:extLst>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Dell Blue background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2" y="370595"/>
            <a:ext cx="7955280" cy="332399"/>
          </a:xfrm>
        </p:spPr>
        <p:txBody>
          <a:bodyPr/>
          <a:lstStyle/>
          <a:p>
            <a:r>
              <a:rPr lang="en-US" dirty="0" smtClean="0"/>
              <a:t>Click to edit content page title</a:t>
            </a:r>
            <a:endParaRPr lang="en-US" dirty="0"/>
          </a:p>
        </p:txBody>
      </p:sp>
      <p:sp>
        <p:nvSpPr>
          <p:cNvPr id="5" name="Text Placeholder 12"/>
          <p:cNvSpPr>
            <a:spLocks noGrp="1"/>
          </p:cNvSpPr>
          <p:nvPr>
            <p:ph idx="1"/>
          </p:nvPr>
        </p:nvSpPr>
        <p:spPr bwMode="auto">
          <a:xfrm>
            <a:off x="357878" y="1706880"/>
            <a:ext cx="7955280"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nSpc>
                <a:spcPct val="100000"/>
              </a:lnSpc>
              <a:defRPr/>
            </a:lvl1pPr>
            <a:lvl2pPr>
              <a:lnSpc>
                <a:spcPct val="100000"/>
              </a:lnSpc>
              <a:defRPr/>
            </a:lvl2pPr>
            <a:lvl3pPr>
              <a:lnSpc>
                <a:spcPct val="100000"/>
              </a:lnSpc>
              <a:defRPr/>
            </a:lvl3pPr>
          </a:lstStyle>
          <a:p>
            <a:pPr lvl="0"/>
            <a:r>
              <a:rPr lang="en-US" dirty="0" smtClean="0"/>
              <a:t>Click to edit title</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888211580"/>
      </p:ext>
    </p:extLst>
  </p:cSld>
  <p:clrMapOvr>
    <a:masterClrMapping/>
  </p:clrMapOvr>
  <p:transition spd="med">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Dell Blue background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2" y="370595"/>
            <a:ext cx="7955280" cy="853440"/>
          </a:xfrm>
        </p:spPr>
        <p:txBody>
          <a:bodyPr>
            <a:normAutofit/>
          </a:bodyPr>
          <a:lstStyle/>
          <a:p>
            <a:r>
              <a:rPr lang="en-US" dirty="0" smtClean="0"/>
              <a:t>Click to edit content page title</a:t>
            </a:r>
            <a:endParaRPr lang="en-US" dirty="0"/>
          </a:p>
        </p:txBody>
      </p:sp>
      <p:sp>
        <p:nvSpPr>
          <p:cNvPr id="7" name="Text Placeholder 12"/>
          <p:cNvSpPr>
            <a:spLocks noGrp="1"/>
          </p:cNvSpPr>
          <p:nvPr>
            <p:ph idx="1"/>
          </p:nvPr>
        </p:nvSpPr>
        <p:spPr bwMode="auto">
          <a:xfrm>
            <a:off x="364632" y="2072640"/>
            <a:ext cx="7955280" cy="402336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nSpc>
                <a:spcPct val="100000"/>
              </a:lnSpc>
              <a:defRPr/>
            </a:lvl1pPr>
            <a:lvl2pPr>
              <a:lnSpc>
                <a:spcPct val="100000"/>
              </a:lnSpc>
              <a:defRPr/>
            </a:lvl2pPr>
            <a:lvl3pPr>
              <a:lnSpc>
                <a:spcPct val="100000"/>
              </a:lnSpc>
              <a:defRPr/>
            </a:lvl3pPr>
          </a:lstStyle>
          <a:p>
            <a:pPr lvl="0"/>
            <a:r>
              <a:rPr lang="en-US" dirty="0" smtClean="0"/>
              <a:t>Click to edit title</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63040"/>
            <a:ext cx="79552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034373582"/>
      </p:ext>
    </p:extLst>
  </p:cSld>
  <p:clrMapOvr>
    <a:masterClrMapping/>
  </p:clrMapOvr>
  <p:transition spd="med">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wo column Dell Blue background ">
    <p:spTree>
      <p:nvGrpSpPr>
        <p:cNvPr id="1" name=""/>
        <p:cNvGrpSpPr/>
        <p:nvPr/>
      </p:nvGrpSpPr>
      <p:grpSpPr>
        <a:xfrm>
          <a:off x="0" y="0"/>
          <a:ext cx="0" cy="0"/>
          <a:chOff x="0" y="0"/>
          <a:chExt cx="0" cy="0"/>
        </a:xfrm>
      </p:grpSpPr>
      <p:sp>
        <p:nvSpPr>
          <p:cNvPr id="11" name="Content Placeholder 2"/>
          <p:cNvSpPr>
            <a:spLocks noGrp="1"/>
          </p:cNvSpPr>
          <p:nvPr>
            <p:ph sz="half" idx="13" hasCustomPrompt="1"/>
          </p:nvPr>
        </p:nvSpPr>
        <p:spPr>
          <a:xfrm>
            <a:off x="364632" y="1706880"/>
            <a:ext cx="3840480" cy="4267200"/>
          </a:xfrm>
        </p:spPr>
        <p:txBody>
          <a:bodyPr wrap="square" lIns="0" tIns="0" rIns="0" bIns="0">
            <a:normAutofit/>
          </a:bodyPr>
          <a:lstStyle>
            <a:lvl1pPr marL="228600" marR="0" indent="-228600" algn="l" defTabSz="914400" rtl="0" eaLnBrk="1" fontAlgn="base" latinLnBrk="0" hangingPunct="1">
              <a:lnSpc>
                <a:spcPct val="100000"/>
              </a:lnSpc>
              <a:spcBef>
                <a:spcPts val="1200"/>
              </a:spcBef>
              <a:spcAft>
                <a:spcPts val="0"/>
              </a:spcAft>
              <a:buClr>
                <a:srgbClr val="FFFFFF"/>
              </a:buClr>
              <a:buSzTx/>
              <a:buFont typeface="Arial" pitchFamily="34" charset="0"/>
              <a:buChar char="•"/>
              <a:tabLst/>
              <a:defRPr sz="2000" b="0">
                <a:solidFill>
                  <a:schemeClr val="tx2"/>
                </a:solidFill>
                <a:latin typeface="Museo Sans For Dell" pitchFamily="2" charset="0"/>
              </a:defRPr>
            </a:lvl1pPr>
            <a:lvl2pPr marL="574675" marR="0" indent="-223838" algn="l" defTabSz="914400" rtl="0" eaLnBrk="1" fontAlgn="base" latinLnBrk="0" hangingPunct="1">
              <a:lnSpc>
                <a:spcPct val="100000"/>
              </a:lnSpc>
              <a:spcBef>
                <a:spcPts val="300"/>
              </a:spcBef>
              <a:spcAft>
                <a:spcPts val="0"/>
              </a:spcAft>
              <a:buClr>
                <a:srgbClr val="FFFFFF"/>
              </a:buClr>
              <a:buSzPct val="100000"/>
              <a:buFont typeface="Museo Sans For Dell" pitchFamily="2" charset="0"/>
              <a:buChar char="–"/>
              <a:tabLst/>
              <a:defRPr sz="1800" b="0">
                <a:solidFill>
                  <a:schemeClr val="tx2"/>
                </a:solidFill>
                <a:latin typeface="Museo Sans For Dell" pitchFamily="2" charset="0"/>
              </a:defRPr>
            </a:lvl2pPr>
            <a:lvl3pPr marL="909638" marR="0" indent="-220663" algn="l" defTabSz="914400" rtl="0" eaLnBrk="1" fontAlgn="base" latinLnBrk="0" hangingPunct="1">
              <a:lnSpc>
                <a:spcPct val="100000"/>
              </a:lnSpc>
              <a:spcBef>
                <a:spcPts val="300"/>
              </a:spcBef>
              <a:spcAft>
                <a:spcPts val="0"/>
              </a:spcAft>
              <a:buClr>
                <a:srgbClr val="FFFFFF"/>
              </a:buClr>
              <a:buSzTx/>
              <a:buFont typeface="Museo Sans For Dell" pitchFamily="2" charset="0"/>
              <a:buChar char="–"/>
              <a:tabLst/>
              <a:defRPr sz="1600" b="0">
                <a:solidFill>
                  <a:schemeClr val="tx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marL="228600" marR="0" lvl="0" indent="-228600" algn="l" defTabSz="914400" rtl="0" eaLnBrk="1" fontAlgn="base" latinLnBrk="0" hangingPunct="1">
              <a:lnSpc>
                <a:spcPct val="90000"/>
              </a:lnSpc>
              <a:spcBef>
                <a:spcPts val="1200"/>
              </a:spcBef>
              <a:spcAft>
                <a:spcPts val="0"/>
              </a:spcAft>
              <a:buClr>
                <a:srgbClr val="FFFFFF"/>
              </a:buClr>
              <a:buSzTx/>
              <a:buFont typeface="Arial" pitchFamily="34" charset="0"/>
              <a:buChar char="•"/>
              <a:tabLst/>
              <a:defRPr/>
            </a:pPr>
            <a:r>
              <a:rPr kumimoji="0" lang="en-US" sz="1400" b="0" i="0" u="none" strike="noStrike" kern="0" cap="none" spc="0" normalizeH="0" baseline="0" noProof="0" dirty="0" smtClean="0">
                <a:ln>
                  <a:noFill/>
                </a:ln>
                <a:solidFill>
                  <a:srgbClr val="FFFFFF"/>
                </a:solidFill>
                <a:effectLst/>
                <a:uLnTx/>
                <a:uFillTx/>
                <a:latin typeface="Museo Sans For Dell" pitchFamily="2" charset="0"/>
              </a:rPr>
              <a:t>Click to edit title</a:t>
            </a:r>
          </a:p>
          <a:p>
            <a:pPr marL="574675" marR="0" lvl="1" indent="-223838" algn="l" defTabSz="914400" rtl="0" eaLnBrk="1" fontAlgn="base" latinLnBrk="0" hangingPunct="1">
              <a:lnSpc>
                <a:spcPct val="90000"/>
              </a:lnSpc>
              <a:spcBef>
                <a:spcPts val="300"/>
              </a:spcBef>
              <a:spcAft>
                <a:spcPts val="0"/>
              </a:spcAft>
              <a:buClr>
                <a:srgbClr val="FFFFFF"/>
              </a:buClr>
              <a:buSzPct val="100000"/>
              <a:buFont typeface="Museo Sans For Dell" pitchFamily="2" charset="0"/>
              <a:buChar char="–"/>
              <a:tabLst/>
              <a:defRPr/>
            </a:pPr>
            <a:r>
              <a:rPr kumimoji="0" lang="en-US" sz="1200" b="0" i="0" u="none" strike="noStrike" kern="0" cap="none" spc="0" normalizeH="0" baseline="0" noProof="0" dirty="0" smtClean="0">
                <a:ln>
                  <a:noFill/>
                </a:ln>
                <a:solidFill>
                  <a:srgbClr val="FFFFFF"/>
                </a:solidFill>
                <a:effectLst/>
                <a:uLnTx/>
                <a:uFillTx/>
                <a:latin typeface="Museo Sans For Dell" pitchFamily="2" charset="0"/>
              </a:rPr>
              <a:t>Second level</a:t>
            </a:r>
          </a:p>
          <a:p>
            <a:pPr marL="909638" marR="0" lvl="2" indent="-220663" algn="l" defTabSz="914400" rtl="0" eaLnBrk="1" fontAlgn="base" latinLnBrk="0" hangingPunct="1">
              <a:lnSpc>
                <a:spcPct val="90000"/>
              </a:lnSpc>
              <a:spcBef>
                <a:spcPts val="300"/>
              </a:spcBef>
              <a:spcAft>
                <a:spcPts val="0"/>
              </a:spcAft>
              <a:buClr>
                <a:srgbClr val="FFFFFF"/>
              </a:buClr>
              <a:buSzTx/>
              <a:buFont typeface="Museo Sans For Dell" pitchFamily="2" charset="0"/>
              <a:buChar char="–"/>
              <a:tabLst/>
              <a:defRPr/>
            </a:pPr>
            <a:r>
              <a:rPr kumimoji="0" lang="en-US" sz="1000" b="0" i="0" u="none" strike="noStrike" kern="0" cap="none" spc="0" normalizeH="0" baseline="0" noProof="0" dirty="0" smtClean="0">
                <a:ln>
                  <a:noFill/>
                </a:ln>
                <a:solidFill>
                  <a:srgbClr val="FFFFFF"/>
                </a:solidFill>
                <a:effectLst/>
                <a:uLnTx/>
                <a:uFillTx/>
                <a:latin typeface="Museo Sans For Dell" pitchFamily="2" charset="0"/>
              </a:rPr>
              <a:t>Third level</a:t>
            </a:r>
          </a:p>
        </p:txBody>
      </p:sp>
      <p:sp>
        <p:nvSpPr>
          <p:cNvPr id="12" name="Content Placeholder 2"/>
          <p:cNvSpPr>
            <a:spLocks noGrp="1"/>
          </p:cNvSpPr>
          <p:nvPr>
            <p:ph sz="half" idx="14" hasCustomPrompt="1"/>
          </p:nvPr>
        </p:nvSpPr>
        <p:spPr>
          <a:xfrm>
            <a:off x="4479432" y="1706880"/>
            <a:ext cx="3840480" cy="4267200"/>
          </a:xfrm>
        </p:spPr>
        <p:txBody>
          <a:bodyPr wrap="square" lIns="0" tIns="0" rIns="0" bIns="0">
            <a:normAutofit/>
          </a:bodyPr>
          <a:lstStyle>
            <a:lvl1pPr marL="228600" marR="0" indent="-228600" algn="l" defTabSz="914400" rtl="0" eaLnBrk="1" fontAlgn="base" latinLnBrk="0" hangingPunct="1">
              <a:lnSpc>
                <a:spcPct val="100000"/>
              </a:lnSpc>
              <a:spcBef>
                <a:spcPts val="1200"/>
              </a:spcBef>
              <a:spcAft>
                <a:spcPts val="0"/>
              </a:spcAft>
              <a:buClr>
                <a:srgbClr val="FFFFFF"/>
              </a:buClr>
              <a:buSzTx/>
              <a:buFont typeface="Arial" pitchFamily="34" charset="0"/>
              <a:buChar char="•"/>
              <a:tabLst/>
              <a:defRPr sz="2000" b="0">
                <a:solidFill>
                  <a:schemeClr val="tx2"/>
                </a:solidFill>
                <a:latin typeface="Museo Sans For Dell" pitchFamily="2" charset="0"/>
              </a:defRPr>
            </a:lvl1pPr>
            <a:lvl2pPr marL="574675" marR="0" indent="-223838" algn="l" defTabSz="914400" rtl="0" eaLnBrk="1" fontAlgn="base" latinLnBrk="0" hangingPunct="1">
              <a:lnSpc>
                <a:spcPct val="100000"/>
              </a:lnSpc>
              <a:spcBef>
                <a:spcPts val="300"/>
              </a:spcBef>
              <a:spcAft>
                <a:spcPts val="0"/>
              </a:spcAft>
              <a:buClr>
                <a:srgbClr val="FFFFFF"/>
              </a:buClr>
              <a:buSzPct val="100000"/>
              <a:buFont typeface="Museo Sans For Dell" pitchFamily="2" charset="0"/>
              <a:buChar char="–"/>
              <a:tabLst/>
              <a:defRPr sz="1800" b="0">
                <a:solidFill>
                  <a:schemeClr val="tx2"/>
                </a:solidFill>
                <a:latin typeface="Museo Sans For Dell" pitchFamily="2" charset="0"/>
              </a:defRPr>
            </a:lvl2pPr>
            <a:lvl3pPr marL="909638" marR="0" indent="-220663" algn="l" defTabSz="914400" rtl="0" eaLnBrk="1" fontAlgn="base" latinLnBrk="0" hangingPunct="1">
              <a:lnSpc>
                <a:spcPct val="100000"/>
              </a:lnSpc>
              <a:spcBef>
                <a:spcPts val="300"/>
              </a:spcBef>
              <a:spcAft>
                <a:spcPts val="0"/>
              </a:spcAft>
              <a:buClr>
                <a:srgbClr val="FFFFFF"/>
              </a:buClr>
              <a:buSzTx/>
              <a:buFont typeface="Museo Sans For Dell" pitchFamily="2" charset="0"/>
              <a:buChar char="–"/>
              <a:tabLst/>
              <a:defRPr sz="1600" b="0">
                <a:solidFill>
                  <a:schemeClr val="tx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marL="228600" marR="0" lvl="0" indent="-228600" algn="l" defTabSz="914400" rtl="0" eaLnBrk="1" fontAlgn="base" latinLnBrk="0" hangingPunct="1">
              <a:lnSpc>
                <a:spcPct val="90000"/>
              </a:lnSpc>
              <a:spcBef>
                <a:spcPts val="1200"/>
              </a:spcBef>
              <a:spcAft>
                <a:spcPts val="0"/>
              </a:spcAft>
              <a:buClr>
                <a:srgbClr val="FFFFFF"/>
              </a:buClr>
              <a:buSzTx/>
              <a:buFont typeface="Arial" pitchFamily="34" charset="0"/>
              <a:buChar char="•"/>
              <a:tabLst/>
              <a:defRPr/>
            </a:pPr>
            <a:r>
              <a:rPr kumimoji="0" lang="en-US" sz="1400" b="0" i="0" u="none" strike="noStrike" kern="0" cap="none" spc="0" normalizeH="0" baseline="0" noProof="0" dirty="0" smtClean="0">
                <a:ln>
                  <a:noFill/>
                </a:ln>
                <a:solidFill>
                  <a:srgbClr val="FFFFFF"/>
                </a:solidFill>
                <a:effectLst/>
                <a:uLnTx/>
                <a:uFillTx/>
                <a:latin typeface="Museo Sans For Dell" pitchFamily="2" charset="0"/>
              </a:rPr>
              <a:t>Click to edit title</a:t>
            </a:r>
          </a:p>
          <a:p>
            <a:pPr marL="574675" marR="0" lvl="1" indent="-223838" algn="l" defTabSz="914400" rtl="0" eaLnBrk="1" fontAlgn="base" latinLnBrk="0" hangingPunct="1">
              <a:lnSpc>
                <a:spcPct val="90000"/>
              </a:lnSpc>
              <a:spcBef>
                <a:spcPts val="300"/>
              </a:spcBef>
              <a:spcAft>
                <a:spcPts val="0"/>
              </a:spcAft>
              <a:buClr>
                <a:srgbClr val="FFFFFF"/>
              </a:buClr>
              <a:buSzPct val="100000"/>
              <a:buFont typeface="Museo Sans For Dell" pitchFamily="2" charset="0"/>
              <a:buChar char="–"/>
              <a:tabLst/>
              <a:defRPr/>
            </a:pPr>
            <a:r>
              <a:rPr kumimoji="0" lang="en-US" sz="1200" b="0" i="0" u="none" strike="noStrike" kern="0" cap="none" spc="0" normalizeH="0" baseline="0" noProof="0" dirty="0" smtClean="0">
                <a:ln>
                  <a:noFill/>
                </a:ln>
                <a:solidFill>
                  <a:srgbClr val="FFFFFF"/>
                </a:solidFill>
                <a:effectLst/>
                <a:uLnTx/>
                <a:uFillTx/>
                <a:latin typeface="Museo Sans For Dell" pitchFamily="2" charset="0"/>
              </a:rPr>
              <a:t>Second level</a:t>
            </a:r>
          </a:p>
          <a:p>
            <a:pPr marL="909638" marR="0" lvl="2" indent="-220663" algn="l" defTabSz="914400" rtl="0" eaLnBrk="1" fontAlgn="base" latinLnBrk="0" hangingPunct="1">
              <a:lnSpc>
                <a:spcPct val="90000"/>
              </a:lnSpc>
              <a:spcBef>
                <a:spcPts val="300"/>
              </a:spcBef>
              <a:spcAft>
                <a:spcPts val="0"/>
              </a:spcAft>
              <a:buClr>
                <a:srgbClr val="FFFFFF"/>
              </a:buClr>
              <a:buSzTx/>
              <a:buFont typeface="Museo Sans For Dell" pitchFamily="2" charset="0"/>
              <a:buChar char="–"/>
              <a:tabLst/>
              <a:defRPr/>
            </a:pPr>
            <a:r>
              <a:rPr kumimoji="0" lang="en-US" sz="1000" b="0" i="0" u="none" strike="noStrike" kern="0" cap="none" spc="0" normalizeH="0" baseline="0" noProof="0" dirty="0" smtClean="0">
                <a:ln>
                  <a:noFill/>
                </a:ln>
                <a:solidFill>
                  <a:srgbClr val="FFFFFF"/>
                </a:solidFill>
                <a:effectLst/>
                <a:uLnTx/>
                <a:uFillTx/>
                <a:latin typeface="Museo Sans For Dell" pitchFamily="2" charset="0"/>
              </a:rPr>
              <a:t>Third level</a:t>
            </a:r>
          </a:p>
        </p:txBody>
      </p:sp>
      <p:sp>
        <p:nvSpPr>
          <p:cNvPr id="6" name="Title 1"/>
          <p:cNvSpPr>
            <a:spLocks noGrp="1"/>
          </p:cNvSpPr>
          <p:nvPr>
            <p:ph type="title" hasCustomPrompt="1"/>
          </p:nvPr>
        </p:nvSpPr>
        <p:spPr>
          <a:xfrm>
            <a:off x="364632" y="370595"/>
            <a:ext cx="7955280" cy="853440"/>
          </a:xfrm>
        </p:spPr>
        <p:txBody>
          <a:bodyPr>
            <a:normAutofit/>
          </a:bodyPr>
          <a:lstStyle/>
          <a:p>
            <a:r>
              <a:rPr lang="en-US" dirty="0" smtClean="0"/>
              <a:t>Click to edit content page title</a:t>
            </a:r>
            <a:endParaRPr lang="en-US" dirty="0"/>
          </a:p>
        </p:txBody>
      </p:sp>
    </p:spTree>
    <p:extLst>
      <p:ext uri="{BB962C8B-B14F-4D97-AF65-F5344CB8AC3E}">
        <p14:creationId xmlns:p14="http://schemas.microsoft.com/office/powerpoint/2010/main" val="2847001837"/>
      </p:ext>
    </p:extLst>
  </p:cSld>
  <p:clrMapOvr>
    <a:masterClrMapping/>
  </p:clrMapOvr>
  <p:transition spd="med">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Dell Blue background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2" y="370595"/>
            <a:ext cx="7955280" cy="853440"/>
          </a:xfrm>
        </p:spPr>
        <p:txBody>
          <a:bodyPr>
            <a:normAutofit/>
          </a:bodyPr>
          <a:lstStyle/>
          <a:p>
            <a:r>
              <a:rPr lang="en-US" dirty="0" smtClean="0"/>
              <a:t>Click to edit content page title</a:t>
            </a:r>
            <a:endParaRPr lang="en-US" dirty="0"/>
          </a:p>
        </p:txBody>
      </p:sp>
    </p:spTree>
    <p:extLst>
      <p:ext uri="{BB962C8B-B14F-4D97-AF65-F5344CB8AC3E}">
        <p14:creationId xmlns:p14="http://schemas.microsoft.com/office/powerpoint/2010/main" val="1716318195"/>
      </p:ext>
    </p:extLst>
  </p:cSld>
  <p:clrMapOvr>
    <a:masterClrMapping/>
  </p:clrMapOvr>
  <p:transition spd="med">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Dell Blue background ">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504267"/>
      </p:ext>
    </p:extLst>
  </p:cSld>
  <p:clrMapOvr>
    <a:masterClrMapping/>
  </p:clrMapOvr>
  <p:transition spd="med">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ll Blue divider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4055386972"/>
      </p:ext>
    </p:extLst>
  </p:cSld>
  <p:clrMapOvr>
    <a:masterClrMapping/>
  </p:clrMapOvr>
  <p:transition spd="med">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ell Blue divider slide ">
    <p:bg>
      <p:bgPr>
        <a:solidFill>
          <a:schemeClr val="bg1"/>
        </a:solidFill>
        <a:effectLst/>
      </p:bgPr>
    </p:bg>
    <p:spTree>
      <p:nvGrpSpPr>
        <p:cNvPr id="1" name=""/>
        <p:cNvGrpSpPr/>
        <p:nvPr/>
      </p:nvGrpSpPr>
      <p:grpSpPr>
        <a:xfrm>
          <a:off x="0" y="0"/>
          <a:ext cx="0" cy="0"/>
          <a:chOff x="0" y="0"/>
          <a:chExt cx="0" cy="0"/>
        </a:xfrm>
      </p:grpSpPr>
      <p:sp>
        <p:nvSpPr>
          <p:cNvPr id="7" name="fl" descr="                        Dell - Restricted - Confidential"/>
          <p:cNvSpPr txBox="1"/>
          <p:nvPr userDrawn="1"/>
        </p:nvSpPr>
        <p:spPr>
          <a:xfrm>
            <a:off x="0" y="6617886"/>
            <a:ext cx="9144000" cy="210058"/>
          </a:xfrm>
          <a:prstGeom prst="rect">
            <a:avLst/>
          </a:prstGeom>
          <a:solidFill>
            <a:schemeClr val="bg1"/>
          </a:solidFill>
        </p:spPr>
        <p:txBody>
          <a:bodyPr vert="horz" wrap="square" rtlCol="0">
            <a:spAutoFit/>
          </a:bodyPr>
          <a:lstStyle/>
          <a:p>
            <a:pPr algn="l">
              <a:lnSpc>
                <a:spcPct val="90000"/>
              </a:lnSpc>
              <a:spcBef>
                <a:spcPts val="100"/>
              </a:spcBef>
              <a:spcAft>
                <a:spcPts val="100"/>
              </a:spcAft>
            </a:pPr>
            <a:r>
              <a:rPr lang="en-US" sz="850" b="1" i="0" u="none" baseline="0" dirty="0" smtClean="0">
                <a:solidFill>
                  <a:srgbClr val="7F7F7F"/>
                </a:solidFill>
                <a:latin typeface="museo sans for dell"/>
              </a:rPr>
              <a:t>                        Dell - Restricted - Confidential</a:t>
            </a:r>
          </a:p>
        </p:txBody>
      </p:sp>
      <p:sp>
        <p:nvSpPr>
          <p:cNvPr id="4"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474442" y="6303863"/>
            <a:ext cx="374043" cy="374043"/>
          </a:xfrm>
          <a:prstGeom prst="rect">
            <a:avLst/>
          </a:prstGeom>
          <a:noFill/>
          <a:ln w="9525">
            <a:noFill/>
            <a:miter lim="800000"/>
            <a:headEnd/>
            <a:tailEnd/>
          </a:ln>
        </p:spPr>
      </p:pic>
    </p:spTree>
    <p:extLst>
      <p:ext uri="{BB962C8B-B14F-4D97-AF65-F5344CB8AC3E}">
        <p14:creationId xmlns:p14="http://schemas.microsoft.com/office/powerpoint/2010/main" val="3610296719"/>
      </p:ext>
    </p:extLst>
  </p:cSld>
  <p:clrMapOvr>
    <a:masterClrMapping/>
  </p:clrMapOvr>
  <p:transition spd="med">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Dell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86314934"/>
      </p:ext>
    </p:extLst>
  </p:cSld>
  <p:clrMapOvr>
    <a:masterClrMapping/>
  </p:clrMapOvr>
  <p:transition spd="med">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Dell Blue footer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56403"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82375755"/>
      </p:ext>
    </p:extLst>
  </p:cSld>
  <p:clrMapOvr>
    <a:masterClrMapping/>
  </p:clrMapOvr>
  <p:transition spd="med">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78062111"/>
      </p:ext>
    </p:extLst>
  </p:cSld>
  <p:clrMapOvr>
    <a:masterClrMapping/>
  </p:clrMapOvr>
  <p:transition spd="med">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Dell Blue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919170122"/>
      </p:ext>
    </p:extLst>
  </p:cSld>
  <p:clrMapOvr>
    <a:masterClrMapping/>
  </p:clrMapOvr>
  <p:transition spd="med">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Dell Blue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938685"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60437661"/>
      </p:ext>
    </p:extLst>
  </p:cSld>
  <p:clrMapOvr>
    <a:masterClrMapping/>
  </p:clrMapOvr>
  <p:transition spd="med">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Dell Blue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1" y="365760"/>
            <a:ext cx="5076613"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589096633"/>
      </p:ext>
    </p:extLst>
  </p:cSld>
  <p:clrMapOvr>
    <a:masterClrMapping/>
  </p:clrMapOvr>
  <p:transition spd="med">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Dell Blue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976090022"/>
      </p:ext>
    </p:extLst>
  </p:cSld>
  <p:clrMapOvr>
    <a:masterClrMapping/>
  </p:clrMapOvr>
  <p:transition spd="med">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Dell Blue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3454139426"/>
      </p:ext>
    </p:extLst>
  </p:cSld>
  <p:clrMapOvr>
    <a:masterClrMapping/>
  </p:clrMapOvr>
  <p:transition spd="med">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Image with Dell Blue footer ">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6726303"/>
            <a:ext cx="9144000" cy="131697"/>
          </a:xfrm>
          <a:prstGeom prst="rect">
            <a:avLst/>
          </a:prstGeom>
          <a:solidFill>
            <a:srgbClr val="0085C3"/>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2392889993"/>
      </p:ext>
    </p:extLst>
  </p:cSld>
  <p:clrMapOvr>
    <a:masterClrMapping/>
  </p:clrMapOvr>
  <p:transition spd="med">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ell Gray divider slide">
    <p:bg>
      <p:bgPr>
        <a:solidFill>
          <a:srgbClr val="AAAAA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301538" y="5974411"/>
            <a:ext cx="550664" cy="550664"/>
          </a:xfrm>
          <a:prstGeom prst="rect">
            <a:avLst/>
          </a:prstGeom>
          <a:noFill/>
          <a:ln w="9525">
            <a:noFill/>
            <a:miter lim="800000"/>
            <a:headEnd/>
            <a:tailEnd/>
          </a:ln>
        </p:spPr>
      </p:pic>
    </p:spTree>
    <p:extLst>
      <p:ext uri="{BB962C8B-B14F-4D97-AF65-F5344CB8AC3E}">
        <p14:creationId xmlns:p14="http://schemas.microsoft.com/office/powerpoint/2010/main" val="3265548423"/>
      </p:ext>
    </p:extLst>
  </p:cSld>
  <p:clrMapOvr>
    <a:masterClrMapping/>
  </p:clrMapOvr>
  <p:transition spd="med">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Dell Gray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98257260"/>
      </p:ext>
    </p:extLst>
  </p:cSld>
  <p:clrMapOvr>
    <a:masterClrMapping/>
  </p:clrMapOvr>
  <p:transition spd="med">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Dell Gray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56403"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42729305"/>
      </p:ext>
    </p:extLst>
  </p:cSld>
  <p:clrMapOvr>
    <a:masterClrMapping/>
  </p:clrMapOvr>
  <p:transition spd="med">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Dell Gray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94846606"/>
      </p:ext>
    </p:extLst>
  </p:cSld>
  <p:clrMapOvr>
    <a:masterClrMapping/>
  </p:clrMapOvr>
  <p:transition spd="med">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56403"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54111004"/>
      </p:ext>
    </p:extLst>
  </p:cSld>
  <p:clrMapOvr>
    <a:masterClrMapping/>
  </p:clrMapOvr>
  <p:transition spd="med">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Dell Gray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04837059"/>
      </p:ext>
    </p:extLst>
  </p:cSld>
  <p:clrMapOvr>
    <a:masterClrMapping/>
  </p:clrMapOvr>
  <p:transition spd="med">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Dell Gray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1" y="365760"/>
            <a:ext cx="6058747"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solidFill>
                  <a:srgbClr val="AAAAAA"/>
                </a:solidFill>
              </a:defRPr>
            </a:lvl1pPr>
          </a:lstStyle>
          <a:p>
            <a:pPr lvl="0"/>
            <a:r>
              <a:rPr lang="en-US" dirty="0" smtClean="0"/>
              <a:t>Subhead</a:t>
            </a:r>
            <a:endParaRPr lang="en-US" dirty="0"/>
          </a:p>
        </p:txBody>
      </p:sp>
    </p:spTree>
    <p:extLst>
      <p:ext uri="{BB962C8B-B14F-4D97-AF65-F5344CB8AC3E}">
        <p14:creationId xmlns:p14="http://schemas.microsoft.com/office/powerpoint/2010/main" val="1076650276"/>
      </p:ext>
    </p:extLst>
  </p:cSld>
  <p:clrMapOvr>
    <a:masterClrMapping/>
  </p:clrMapOvr>
  <p:transition spd="med">
    <p:wipe dir="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Dell Gray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solidFill>
                  <a:srgbClr val="AAAAAA"/>
                </a:solidFill>
              </a:defRPr>
            </a:lvl1pPr>
          </a:lstStyle>
          <a:p>
            <a:pPr lvl="0"/>
            <a:r>
              <a:rPr lang="en-US" dirty="0" smtClean="0"/>
              <a:t>Subhead</a:t>
            </a:r>
            <a:endParaRPr lang="en-US" dirty="0"/>
          </a:p>
        </p:txBody>
      </p:sp>
    </p:spTree>
    <p:extLst>
      <p:ext uri="{BB962C8B-B14F-4D97-AF65-F5344CB8AC3E}">
        <p14:creationId xmlns:p14="http://schemas.microsoft.com/office/powerpoint/2010/main" val="1413799226"/>
      </p:ext>
    </p:extLst>
  </p:cSld>
  <p:clrMapOvr>
    <a:masterClrMapping/>
  </p:clrMapOvr>
  <p:transition spd="med">
    <p:wipe dir="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Dell Gray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3947609289"/>
      </p:ext>
    </p:extLst>
  </p:cSld>
  <p:clrMapOvr>
    <a:masterClrMapping/>
  </p:clrMapOvr>
  <p:transition spd="med">
    <p:wipe dir="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age with Dell Gray footer ">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6726303"/>
            <a:ext cx="9144000" cy="131697"/>
          </a:xfrm>
          <a:prstGeom prst="rect">
            <a:avLst/>
          </a:prstGeom>
          <a:solidFill>
            <a:srgbClr val="AAAAAA"/>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3106597896"/>
      </p:ext>
    </p:extLst>
  </p:cSld>
  <p:clrMapOvr>
    <a:masterClrMapping/>
  </p:clrMapOvr>
  <p:transition spd="med">
    <p:wipe dir="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ell Dark Blue divider slide">
    <p:bg>
      <p:bgPr>
        <a:solidFill>
          <a:srgbClr val="00447C"/>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301346" y="5971495"/>
            <a:ext cx="550664" cy="550664"/>
          </a:xfrm>
          <a:prstGeom prst="rect">
            <a:avLst/>
          </a:prstGeom>
          <a:noFill/>
          <a:ln w="9525">
            <a:noFill/>
            <a:miter lim="800000"/>
            <a:headEnd/>
            <a:tailEnd/>
          </a:ln>
        </p:spPr>
      </p:pic>
    </p:spTree>
    <p:extLst>
      <p:ext uri="{BB962C8B-B14F-4D97-AF65-F5344CB8AC3E}">
        <p14:creationId xmlns:p14="http://schemas.microsoft.com/office/powerpoint/2010/main" val="1994142162"/>
      </p:ext>
    </p:extLst>
  </p:cSld>
  <p:clrMapOvr>
    <a:masterClrMapping/>
  </p:clrMapOvr>
  <p:transition spd="med">
    <p:wipe dir="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861504521"/>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56403"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04785095"/>
      </p:ext>
    </p:extLst>
  </p:cSld>
  <p:clrMapOvr>
    <a:masterClrMapping/>
  </p:clrMapOvr>
  <p:transition spd="med">
    <p:wipe dir="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63614928"/>
      </p:ext>
    </p:extLst>
  </p:cSld>
  <p:clrMapOvr>
    <a:masterClrMapping/>
  </p:clrMapOvr>
  <p:transition spd="med">
    <p:wipe dir="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1837565"/>
      </p:ext>
    </p:extLst>
  </p:cSld>
  <p:clrMapOvr>
    <a:masterClrMapping/>
  </p:clrMapOvr>
  <p:transition spd="med">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24378676"/>
      </p:ext>
    </p:extLst>
  </p:cSld>
  <p:clrMapOvr>
    <a:masterClrMapping/>
  </p:clrMapOvr>
  <p:transition spd="med">
    <p:wipe dir="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0"/>
            <a:ext cx="5065324"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385845198"/>
      </p:ext>
    </p:extLst>
  </p:cSld>
  <p:clrMapOvr>
    <a:masterClrMapping/>
  </p:clrMapOvr>
  <p:transition spd="med">
    <p:wipe dir="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996620796"/>
      </p:ext>
    </p:extLst>
  </p:cSld>
  <p:clrMapOvr>
    <a:masterClrMapping/>
  </p:clrMapOvr>
  <p:transition spd="med">
    <p:wipe dir="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343509151"/>
      </p:ext>
    </p:extLst>
  </p:cSld>
  <p:clrMapOvr>
    <a:masterClrMapping/>
  </p:clrMapOvr>
  <p:transition spd="med">
    <p:wipe dir="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with Dell Dark Blue footer ">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6726303"/>
            <a:ext cx="9144000" cy="131697"/>
          </a:xfrm>
          <a:prstGeom prst="rect">
            <a:avLst/>
          </a:prstGeom>
          <a:solidFill>
            <a:srgbClr val="00447C"/>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3720534395"/>
      </p:ext>
    </p:extLst>
  </p:cSld>
  <p:clrMapOvr>
    <a:masterClrMapping/>
  </p:clrMapOvr>
  <p:transition spd="med">
    <p:wipe dir="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ell Teal divider slide">
    <p:bg>
      <p:bgPr>
        <a:solidFill>
          <a:srgbClr val="74CAC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298688" y="5971495"/>
            <a:ext cx="550664" cy="550664"/>
          </a:xfrm>
          <a:prstGeom prst="rect">
            <a:avLst/>
          </a:prstGeom>
          <a:noFill/>
          <a:ln w="9525">
            <a:noFill/>
            <a:miter lim="800000"/>
            <a:headEnd/>
            <a:tailEnd/>
          </a:ln>
        </p:spPr>
      </p:pic>
    </p:spTree>
    <p:extLst>
      <p:ext uri="{BB962C8B-B14F-4D97-AF65-F5344CB8AC3E}">
        <p14:creationId xmlns:p14="http://schemas.microsoft.com/office/powerpoint/2010/main" val="2919792390"/>
      </p:ext>
    </p:extLst>
  </p:cSld>
  <p:clrMapOvr>
    <a:masterClrMapping/>
  </p:clrMapOvr>
  <p:transition spd="med">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ith Dell Teal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solidFill>
                  <a:schemeClr val="accent2"/>
                </a:solidFill>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102545267"/>
      </p:ext>
    </p:extLst>
  </p:cSld>
  <p:clrMapOvr>
    <a:masterClrMapping/>
  </p:clrMapOvr>
  <p:transition spd="med">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Dell Teal footer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56403"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70772802"/>
      </p:ext>
    </p:extLst>
  </p:cSld>
  <p:clrMapOvr>
    <a:masterClrMapping/>
  </p:clrMapOvr>
  <p:transition spd="med">
    <p:wipe dir="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ith Dell Teal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39769246"/>
      </p:ext>
    </p:extLst>
  </p:cSld>
  <p:clrMapOvr>
    <a:masterClrMapping/>
  </p:clrMapOvr>
  <p:transition spd="med">
    <p:wipe dir="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with Dell Teal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85224609"/>
      </p:ext>
    </p:extLst>
  </p:cSld>
  <p:clrMapOvr>
    <a:masterClrMapping/>
  </p:clrMapOvr>
  <p:transition spd="med">
    <p:wipe dir="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with Dell Teal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0"/>
            <a:ext cx="5573324"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3854225711"/>
      </p:ext>
    </p:extLst>
  </p:cSld>
  <p:clrMapOvr>
    <a:masterClrMapping/>
  </p:clrMapOvr>
  <p:transition spd="med">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58565"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56103"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24754075"/>
      </p:ext>
    </p:extLst>
  </p:cSld>
  <p:clrMapOvr>
    <a:masterClrMapping/>
  </p:clrMapOvr>
  <p:transition spd="med">
    <p:wipe dir="r"/>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with Dell Teal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32238620"/>
      </p:ext>
    </p:extLst>
  </p:cSld>
  <p:clrMapOvr>
    <a:masterClrMapping/>
  </p:clrMapOvr>
  <p:transition spd="med">
    <p:wipe dir="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with Dell Teal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617744587"/>
      </p:ext>
    </p:extLst>
  </p:cSld>
  <p:clrMapOvr>
    <a:masterClrMapping/>
  </p:clrMapOvr>
  <p:transition spd="med">
    <p:wipe dir="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Image with Dell Teal footer ">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6726303"/>
            <a:ext cx="9144000" cy="131697"/>
          </a:xfrm>
          <a:prstGeom prst="rect">
            <a:avLst/>
          </a:prstGeom>
          <a:solidFill>
            <a:srgbClr val="74CAC7"/>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3332108257"/>
      </p:ext>
    </p:extLst>
  </p:cSld>
  <p:clrMapOvr>
    <a:masterClrMapping/>
  </p:clrMapOvr>
  <p:transition spd="med">
    <p:wipe dir="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ell Green divider slide">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298563" y="5974870"/>
            <a:ext cx="550664" cy="550664"/>
          </a:xfrm>
          <a:prstGeom prst="rect">
            <a:avLst/>
          </a:prstGeom>
          <a:noFill/>
          <a:ln w="9525">
            <a:noFill/>
            <a:miter lim="800000"/>
            <a:headEnd/>
            <a:tailEnd/>
          </a:ln>
        </p:spPr>
      </p:pic>
    </p:spTree>
    <p:extLst>
      <p:ext uri="{BB962C8B-B14F-4D97-AF65-F5344CB8AC3E}">
        <p14:creationId xmlns:p14="http://schemas.microsoft.com/office/powerpoint/2010/main" val="1502156822"/>
      </p:ext>
    </p:extLst>
  </p:cSld>
  <p:clrMapOvr>
    <a:masterClrMapping/>
  </p:clrMapOvr>
  <p:transition spd="med">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with Dell Green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10941621"/>
      </p:ext>
    </p:extLst>
  </p:cSld>
  <p:clrMapOvr>
    <a:masterClrMapping/>
  </p:clrMapOvr>
  <p:transition spd="med">
    <p:wipe dir="r"/>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with Dell Green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56403"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3652617"/>
      </p:ext>
    </p:extLst>
  </p:cSld>
  <p:clrMapOvr>
    <a:masterClrMapping/>
  </p:clrMapOvr>
  <p:transition spd="med">
    <p:wipe dir="r"/>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with Dell Green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23768224"/>
      </p:ext>
    </p:extLst>
  </p:cSld>
  <p:clrMapOvr>
    <a:masterClrMapping/>
  </p:clrMapOvr>
  <p:transition spd="med">
    <p:wipe dir="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with Dell Green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89492939"/>
      </p:ext>
    </p:extLst>
  </p:cSld>
  <p:clrMapOvr>
    <a:masterClrMapping/>
  </p:clrMapOvr>
  <p:transition spd="med">
    <p:wipe dir="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with Dell Green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3343" y="365760"/>
            <a:ext cx="6149058"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53343"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53343"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506907099"/>
      </p:ext>
    </p:extLst>
  </p:cSld>
  <p:clrMapOvr>
    <a:masterClrMapping/>
  </p:clrMapOvr>
  <p:transition spd="med">
    <p:wipe dir="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with Dell Green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391418642"/>
      </p:ext>
    </p:extLst>
  </p:cSld>
  <p:clrMapOvr>
    <a:masterClrMapping/>
  </p:clrMapOvr>
  <p:transition spd="med">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1" y="365760"/>
            <a:ext cx="5810391"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3993007370"/>
      </p:ext>
    </p:extLst>
  </p:cSld>
  <p:clrMapOvr>
    <a:masterClrMapping/>
  </p:clrMapOvr>
  <p:transition spd="med">
    <p:wipe dir="r"/>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with Dell Green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2265413008"/>
      </p:ext>
    </p:extLst>
  </p:cSld>
  <p:clrMapOvr>
    <a:masterClrMapping/>
  </p:clrMapOvr>
  <p:transition spd="med">
    <p:wipe dir="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Image with Dell Green footer">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6726303"/>
            <a:ext cx="9144000" cy="131697"/>
          </a:xfrm>
          <a:prstGeom prst="rect">
            <a:avLst/>
          </a:prstGeom>
          <a:solidFill>
            <a:schemeClr val="accent3"/>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1514399299"/>
      </p:ext>
    </p:extLst>
  </p:cSld>
  <p:clrMapOvr>
    <a:masterClrMapping/>
  </p:clrMapOvr>
  <p:transition spd="med">
    <p:wipe dir="r"/>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ell Yellow divider slide">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300946" y="5971979"/>
            <a:ext cx="550664" cy="550664"/>
          </a:xfrm>
          <a:prstGeom prst="rect">
            <a:avLst/>
          </a:prstGeom>
          <a:noFill/>
          <a:ln w="9525">
            <a:noFill/>
            <a:miter lim="800000"/>
            <a:headEnd/>
            <a:tailEnd/>
          </a:ln>
        </p:spPr>
      </p:pic>
    </p:spTree>
    <p:extLst>
      <p:ext uri="{BB962C8B-B14F-4D97-AF65-F5344CB8AC3E}">
        <p14:creationId xmlns:p14="http://schemas.microsoft.com/office/powerpoint/2010/main" val="22297336"/>
      </p:ext>
    </p:extLst>
  </p:cSld>
  <p:clrMapOvr>
    <a:masterClrMapping/>
  </p:clrMapOvr>
  <p:transition spd="med">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with Dell Yellow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08873814"/>
      </p:ext>
    </p:extLst>
  </p:cSld>
  <p:clrMapOvr>
    <a:masterClrMapping/>
  </p:clrMapOvr>
  <p:transition spd="med">
    <p:wipe dir="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with Dell Yellow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56403"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39223848"/>
      </p:ext>
    </p:extLst>
  </p:cSld>
  <p:clrMapOvr>
    <a:masterClrMapping/>
  </p:clrMapOvr>
  <p:transition spd="med">
    <p:wipe dir="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with Dell Yellow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53045047"/>
      </p:ext>
    </p:extLst>
  </p:cSld>
  <p:clrMapOvr>
    <a:masterClrMapping/>
  </p:clrMapOvr>
  <p:transition spd="med">
    <p:wipe dir="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with Dell Yellow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4635083"/>
      </p:ext>
    </p:extLst>
  </p:cSld>
  <p:clrMapOvr>
    <a:masterClrMapping/>
  </p:clrMapOvr>
  <p:transition spd="med">
    <p:wipe dir="r"/>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ith Dell Yellow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0"/>
            <a:ext cx="5437858"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007680301"/>
      </p:ext>
    </p:extLst>
  </p:cSld>
  <p:clrMapOvr>
    <a:masterClrMapping/>
  </p:clrMapOvr>
  <p:transition spd="med">
    <p:wipe dir="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with Dell Yellow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003518134"/>
      </p:ext>
    </p:extLst>
  </p:cSld>
  <p:clrMapOvr>
    <a:masterClrMapping/>
  </p:clrMapOvr>
  <p:transition spd="med">
    <p:wipe dir="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with Dell Yellow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651029313"/>
      </p:ext>
    </p:extLst>
  </p:cSld>
  <p:clrMapOvr>
    <a:masterClrMapping/>
  </p:clrMapOvr>
  <p:transition spd="med">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78229640"/>
      </p:ext>
    </p:extLst>
  </p:cSld>
  <p:clrMapOvr>
    <a:masterClrMapping/>
  </p:clrMapOvr>
  <p:transition spd="med">
    <p:wipe dir="r"/>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Image with Dell Yellow footer">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6726303"/>
            <a:ext cx="9144000" cy="131697"/>
          </a:xfrm>
          <a:prstGeom prst="rect">
            <a:avLst/>
          </a:prstGeom>
          <a:solidFill>
            <a:schemeClr val="accent4"/>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4208533543"/>
      </p:ext>
    </p:extLst>
  </p:cSld>
  <p:clrMapOvr>
    <a:masterClrMapping/>
  </p:clrMapOvr>
  <p:transition spd="med">
    <p:wipe dir="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ell Dark Red divider slide">
    <p:bg>
      <p:bgPr>
        <a:solidFill>
          <a:schemeClr val="accent5"/>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301346" y="5971495"/>
            <a:ext cx="550664" cy="550664"/>
          </a:xfrm>
          <a:prstGeom prst="rect">
            <a:avLst/>
          </a:prstGeom>
          <a:noFill/>
          <a:ln w="9525">
            <a:noFill/>
            <a:miter lim="800000"/>
            <a:headEnd/>
            <a:tailEnd/>
          </a:ln>
        </p:spPr>
      </p:pic>
    </p:spTree>
    <p:extLst>
      <p:ext uri="{BB962C8B-B14F-4D97-AF65-F5344CB8AC3E}">
        <p14:creationId xmlns:p14="http://schemas.microsoft.com/office/powerpoint/2010/main" val="2347025976"/>
      </p:ext>
    </p:extLst>
  </p:cSld>
  <p:clrMapOvr>
    <a:masterClrMapping/>
  </p:clrMapOvr>
  <p:transition spd="med">
    <p:wipe dir="r"/>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186753965"/>
      </p:ext>
    </p:extLst>
  </p:cSld>
  <p:clrMapOvr>
    <a:masterClrMapping/>
  </p:clrMapOvr>
  <p:transition spd="med">
    <p:wipe dir="r"/>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56403"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953478711"/>
      </p:ext>
    </p:extLst>
  </p:cSld>
  <p:clrMapOvr>
    <a:masterClrMapping/>
  </p:clrMapOvr>
  <p:transition spd="med">
    <p:wipe dir="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13667223"/>
      </p:ext>
    </p:extLst>
  </p:cSld>
  <p:clrMapOvr>
    <a:masterClrMapping/>
  </p:clrMapOvr>
  <p:transition spd="med">
    <p:wipe dir="r"/>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40565534"/>
      </p:ext>
    </p:extLst>
  </p:cSld>
  <p:clrMapOvr>
    <a:masterClrMapping/>
  </p:clrMapOvr>
  <p:transition spd="med">
    <p:wipe dir="r"/>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1" y="365760"/>
            <a:ext cx="5020169"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743907657"/>
      </p:ext>
    </p:extLst>
  </p:cSld>
  <p:clrMapOvr>
    <a:masterClrMapping/>
  </p:clrMapOvr>
  <p:transition spd="med">
    <p:wipe dir="r"/>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3573752090"/>
      </p:ext>
    </p:extLst>
  </p:cSld>
  <p:clrMapOvr>
    <a:masterClrMapping/>
  </p:clrMapOvr>
  <p:transition spd="med">
    <p:wipe dir="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946534661"/>
      </p:ext>
    </p:extLst>
  </p:cSld>
  <p:clrMapOvr>
    <a:masterClrMapping/>
  </p:clrMapOvr>
  <p:transition spd="med">
    <p:wipe dir="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Image with Dell Dark Red footer">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6726303"/>
            <a:ext cx="9144000" cy="131697"/>
          </a:xfrm>
          <a:prstGeom prst="rect">
            <a:avLst/>
          </a:prstGeom>
          <a:solidFill>
            <a:schemeClr val="accent5"/>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823132305"/>
      </p:ext>
    </p:extLst>
  </p:cSld>
  <p:clrMapOvr>
    <a:masterClrMapping/>
  </p:clrMapOvr>
  <p:transition spd="med">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775402808"/>
      </p:ext>
    </p:extLst>
  </p:cSld>
  <p:clrMapOvr>
    <a:masterClrMapping/>
  </p:clrMapOvr>
  <p:transition spd="med">
    <p:wipe dir="r"/>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ell Berry divider slide ">
    <p:bg>
      <p:bgPr>
        <a:solidFill>
          <a:schemeClr val="accent6"/>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300868" y="5973110"/>
            <a:ext cx="550664" cy="550664"/>
          </a:xfrm>
          <a:prstGeom prst="rect">
            <a:avLst/>
          </a:prstGeom>
          <a:noFill/>
          <a:ln w="9525">
            <a:noFill/>
            <a:miter lim="800000"/>
            <a:headEnd/>
            <a:tailEnd/>
          </a:ln>
        </p:spPr>
      </p:pic>
    </p:spTree>
    <p:extLst>
      <p:ext uri="{BB962C8B-B14F-4D97-AF65-F5344CB8AC3E}">
        <p14:creationId xmlns:p14="http://schemas.microsoft.com/office/powerpoint/2010/main" val="1342920117"/>
      </p:ext>
    </p:extLst>
  </p:cSld>
  <p:clrMapOvr>
    <a:masterClrMapping/>
  </p:clrMapOvr>
  <p:transition spd="med">
    <p:wipe dir="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ith Dell Berry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39887364"/>
      </p:ext>
    </p:extLst>
  </p:cSld>
  <p:clrMapOvr>
    <a:masterClrMapping/>
  </p:clrMapOvr>
  <p:transition spd="med">
    <p:wipe dir="r"/>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with Dell Berry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56403"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27525673"/>
      </p:ext>
    </p:extLst>
  </p:cSld>
  <p:clrMapOvr>
    <a:masterClrMapping/>
  </p:clrMapOvr>
  <p:transition spd="med">
    <p:wipe dir="r"/>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with Dell Berry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25267018"/>
      </p:ext>
    </p:extLst>
  </p:cSld>
  <p:clrMapOvr>
    <a:masterClrMapping/>
  </p:clrMapOvr>
  <p:transition spd="med">
    <p:wipe dir="r"/>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with Dell Berry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23675361"/>
      </p:ext>
    </p:extLst>
  </p:cSld>
  <p:clrMapOvr>
    <a:masterClrMapping/>
  </p:clrMapOvr>
  <p:transition spd="med">
    <p:wipe dir="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with Dell Berry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0"/>
            <a:ext cx="5392702"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4043541564"/>
      </p:ext>
    </p:extLst>
  </p:cSld>
  <p:clrMapOvr>
    <a:masterClrMapping/>
  </p:clrMapOvr>
  <p:transition spd="med">
    <p:wipe dir="r"/>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with Dell Berry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946355455"/>
      </p:ext>
    </p:extLst>
  </p:cSld>
  <p:clrMapOvr>
    <a:masterClrMapping/>
  </p:clrMapOvr>
  <p:transition spd="med">
    <p:wipe dir="r"/>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with Dell Berry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3148401037"/>
      </p:ext>
    </p:extLst>
  </p:cSld>
  <p:clrMapOvr>
    <a:masterClrMapping/>
  </p:clrMapOvr>
  <p:transition spd="med">
    <p:wipe dir="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Image with Dell Berry footer">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6726303"/>
            <a:ext cx="9144000" cy="131697"/>
          </a:xfrm>
          <a:prstGeom prst="rect">
            <a:avLst/>
          </a:prstGeom>
          <a:solidFill>
            <a:schemeClr val="accent6"/>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205287266"/>
      </p:ext>
    </p:extLst>
  </p:cSld>
  <p:clrMapOvr>
    <a:masterClrMapping/>
  </p:clrMapOvr>
  <p:transition spd="med">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552137"/>
      </p:ext>
    </p:extLst>
  </p:cSld>
  <p:clrMapOvr>
    <a:masterClrMapping/>
  </p:clrMapOvr>
  <p:transition spd="med">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image" Target="../media/image1.png"/><Relationship Id="rId5" Type="http://schemas.openxmlformats.org/officeDocument/2006/relationships/slideLayout" Target="../slideLayouts/slideLayout84.xml"/><Relationship Id="rId10" Type="http://schemas.openxmlformats.org/officeDocument/2006/relationships/theme" Target="../theme/theme10.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image" Target="../media/image1.png"/><Relationship Id="rId5" Type="http://schemas.openxmlformats.org/officeDocument/2006/relationships/slideLayout" Target="../slideLayouts/slideLayout21.xml"/><Relationship Id="rId10" Type="http://schemas.openxmlformats.org/officeDocument/2006/relationships/theme" Target="../theme/theme3.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image" Target="../media/image1.png"/><Relationship Id="rId5" Type="http://schemas.openxmlformats.org/officeDocument/2006/relationships/slideLayout" Target="../slideLayouts/slideLayout30.xml"/><Relationship Id="rId10" Type="http://schemas.openxmlformats.org/officeDocument/2006/relationships/theme" Target="../theme/theme4.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image" Target="../media/image1.png"/><Relationship Id="rId5" Type="http://schemas.openxmlformats.org/officeDocument/2006/relationships/slideLayout" Target="../slideLayouts/slideLayout39.xml"/><Relationship Id="rId10" Type="http://schemas.openxmlformats.org/officeDocument/2006/relationships/theme" Target="../theme/theme5.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image" Target="../media/image1.png"/><Relationship Id="rId5" Type="http://schemas.openxmlformats.org/officeDocument/2006/relationships/slideLayout" Target="../slideLayouts/slideLayout48.xml"/><Relationship Id="rId10" Type="http://schemas.openxmlformats.org/officeDocument/2006/relationships/theme" Target="../theme/theme6.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image" Target="../media/image1.png"/><Relationship Id="rId5" Type="http://schemas.openxmlformats.org/officeDocument/2006/relationships/slideLayout" Target="../slideLayouts/slideLayout57.xml"/><Relationship Id="rId10" Type="http://schemas.openxmlformats.org/officeDocument/2006/relationships/theme" Target="../theme/theme7.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image" Target="../media/image1.png"/><Relationship Id="rId5" Type="http://schemas.openxmlformats.org/officeDocument/2006/relationships/slideLayout" Target="../slideLayouts/slideLayout66.xml"/><Relationship Id="rId10" Type="http://schemas.openxmlformats.org/officeDocument/2006/relationships/theme" Target="../theme/theme8.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image" Target="../media/image1.png"/><Relationship Id="rId5" Type="http://schemas.openxmlformats.org/officeDocument/2006/relationships/slideLayout" Target="../slideLayouts/slideLayout75.xml"/><Relationship Id="rId10" Type="http://schemas.openxmlformats.org/officeDocument/2006/relationships/theme" Target="../theme/theme9.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53344"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 </a:t>
            </a:r>
          </a:p>
        </p:txBody>
      </p:sp>
      <p:sp>
        <p:nvSpPr>
          <p:cNvPr id="1029" name="Text Placeholder 12"/>
          <p:cNvSpPr>
            <a:spLocks noGrp="1"/>
          </p:cNvSpPr>
          <p:nvPr>
            <p:ph type="body" idx="1"/>
          </p:nvPr>
        </p:nvSpPr>
        <p:spPr bwMode="auto">
          <a:xfrm>
            <a:off x="353344"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1/8/2015</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1/8/2015</a:t>
            </a:fld>
            <a:endParaRPr lang="en-US" sz="900" dirty="0" smtClean="0">
              <a:solidFill>
                <a:schemeClr val="bg2">
                  <a:lumMod val="50000"/>
                  <a:lumOff val="50000"/>
                </a:schemeClr>
              </a:solidFill>
              <a:latin typeface="+mn-lt"/>
            </a:endParaRPr>
          </a:p>
        </p:txBody>
      </p:sp>
      <p:sp>
        <p:nvSpPr>
          <p:cNvPr id="9" name="TextBox 8"/>
          <p:cNvSpPr txBox="1"/>
          <p:nvPr/>
        </p:nvSpPr>
        <p:spPr>
          <a:xfrm>
            <a:off x="295274" y="657039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pic>
        <p:nvPicPr>
          <p:cNvPr id="11" name="Picture 10" descr="dell_gray_logo.png"/>
          <p:cNvPicPr>
            <a:picLocks noChangeAspect="1"/>
          </p:cNvPicPr>
          <p:nvPr/>
        </p:nvPicPr>
        <p:blipFill>
          <a:blip r:embed="rId11" cstate="screen"/>
          <a:stretch>
            <a:fillRect/>
          </a:stretch>
        </p:blipFill>
        <p:spPr bwMode="black">
          <a:xfrm>
            <a:off x="8426047" y="6255468"/>
            <a:ext cx="470835" cy="470835"/>
          </a:xfrm>
          <a:prstGeom prst="rect">
            <a:avLst/>
          </a:prstGeom>
        </p:spPr>
      </p:pic>
      <p:sp>
        <p:nvSpPr>
          <p:cNvPr id="2" name="fl" descr="                              Dell - Internal Use - Confidential&#10;"/>
          <p:cNvSpPr txBox="1"/>
          <p:nvPr/>
        </p:nvSpPr>
        <p:spPr>
          <a:xfrm>
            <a:off x="0" y="6409690"/>
            <a:ext cx="9144000" cy="480901"/>
          </a:xfrm>
          <a:prstGeom prst="rect">
            <a:avLst/>
          </a:prstGeom>
          <a:noFill/>
        </p:spPr>
        <p:txBody>
          <a:bodyPr vert="horz" wrap="square" rtlCol="0">
            <a:spAutoFit/>
          </a:bodyPr>
          <a:lstStyle/>
          <a:p>
            <a:pPr algn="l">
              <a:lnSpc>
                <a:spcPct val="90000"/>
              </a:lnSpc>
              <a:spcBef>
                <a:spcPts val="600"/>
              </a:spcBef>
              <a:spcAft>
                <a:spcPts val="0"/>
              </a:spcAft>
              <a:buClr>
                <a:schemeClr val="bg1"/>
              </a:buClr>
            </a:pPr>
            <a:r>
              <a:rPr lang="en-US" sz="850" b="1" i="0" u="none" baseline="0" smtClean="0">
                <a:solidFill>
                  <a:srgbClr val="7F7F7F"/>
                </a:solidFill>
                <a:latin typeface="museo sans for dell" panose="02000000000000000000" pitchFamily="2" charset="0"/>
              </a:rPr>
              <a:t>                              Dell - Internal Use - Confidential</a:t>
            </a:r>
          </a:p>
          <a:p>
            <a:pPr>
              <a:lnSpc>
                <a:spcPct val="90000"/>
              </a:lnSpc>
              <a:spcBef>
                <a:spcPts val="600"/>
              </a:spcBef>
              <a:spcAft>
                <a:spcPts val="0"/>
              </a:spcAft>
              <a:buClr>
                <a:schemeClr val="bg1"/>
              </a:buClr>
            </a:pPr>
            <a:endParaRPr lang="en-US" sz="1400" dirty="0" err="1" smtClean="0">
              <a:solidFill>
                <a:schemeClr val="bg2"/>
              </a:solidFill>
              <a:latin typeface="+mn-lt"/>
            </a:endParaRPr>
          </a:p>
        </p:txBody>
      </p:sp>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242"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4633"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64633"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1/8/2015</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1/8/2015</a:t>
            </a:fld>
            <a:endParaRPr lang="en-US" sz="900" dirty="0" smtClean="0">
              <a:solidFill>
                <a:schemeClr val="bg2">
                  <a:lumMod val="50000"/>
                  <a:lumOff val="50000"/>
                </a:schemeClr>
              </a:solidFill>
              <a:latin typeface="+mn-lt"/>
            </a:endParaRPr>
          </a:p>
        </p:txBody>
      </p:sp>
      <p:sp>
        <p:nvSpPr>
          <p:cNvPr id="9" name="fl" descr="                              Dell - Internal Use - Confidential&#10;"/>
          <p:cNvSpPr txBox="1"/>
          <p:nvPr/>
        </p:nvSpPr>
        <p:spPr>
          <a:xfrm>
            <a:off x="0" y="6535928"/>
            <a:ext cx="9144000" cy="353430"/>
          </a:xfrm>
          <a:prstGeom prst="rect">
            <a:avLst/>
          </a:prstGeom>
          <a:noFill/>
        </p:spPr>
        <p:txBody>
          <a:bodyPr vert="horz" wrap="square" rtlCol="0">
            <a:spAutoFit/>
          </a:bodyPr>
          <a:lstStyle/>
          <a:p>
            <a:pPr algn="l">
              <a:lnSpc>
                <a:spcPct val="90000"/>
              </a:lnSpc>
              <a:spcBef>
                <a:spcPts val="100"/>
              </a:spcBef>
              <a:spcAft>
                <a:spcPts val="100"/>
              </a:spcAft>
            </a:pPr>
            <a:r>
              <a:rPr lang="en-US" sz="850" b="1" i="0" u="none" baseline="0" smtClean="0">
                <a:solidFill>
                  <a:srgbClr val="7F7F7F"/>
                </a:solidFill>
                <a:latin typeface="museo sans for dell" panose="02000000000000000000" pitchFamily="2" charset="0"/>
              </a:rPr>
              <a:t>                              Dell - Internal Use - Confidential</a:t>
            </a:r>
          </a:p>
          <a:p>
            <a:pPr algn="l">
              <a:lnSpc>
                <a:spcPct val="90000"/>
              </a:lnSpc>
              <a:spcBef>
                <a:spcPts val="100"/>
              </a:spcBef>
              <a:spcAft>
                <a:spcPts val="100"/>
              </a:spcAft>
            </a:pPr>
            <a:endParaRPr lang="en-US" sz="850" b="1" i="0" u="none" baseline="0" dirty="0" err="1" smtClean="0">
              <a:solidFill>
                <a:srgbClr val="7F7F7F"/>
              </a:solidFill>
              <a:latin typeface="museo sans for dell" panose="02000000000000000000" pitchFamily="2" charset="0"/>
            </a:endParaRPr>
          </a:p>
        </p:txBody>
      </p:sp>
      <p:sp>
        <p:nvSpPr>
          <p:cNvPr id="11" name="TextBox 10"/>
          <p:cNvSpPr txBox="1"/>
          <p:nvPr/>
        </p:nvSpPr>
        <p:spPr>
          <a:xfrm>
            <a:off x="295274" y="657039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pic>
        <p:nvPicPr>
          <p:cNvPr id="12" name="Picture 11" descr="dell_gray_logo.png"/>
          <p:cNvPicPr>
            <a:picLocks noChangeAspect="1"/>
          </p:cNvPicPr>
          <p:nvPr/>
        </p:nvPicPr>
        <p:blipFill>
          <a:blip r:embed="rId11" cstate="screen"/>
          <a:stretch>
            <a:fillRect/>
          </a:stretch>
        </p:blipFill>
        <p:spPr bwMode="black">
          <a:xfrm>
            <a:off x="8426047" y="6255468"/>
            <a:ext cx="470835" cy="470835"/>
          </a:xfrm>
          <a:prstGeom prst="rect">
            <a:avLst/>
          </a:prstGeom>
        </p:spPr>
      </p:pic>
      <p:sp>
        <p:nvSpPr>
          <p:cNvPr id="14" name="Rectangle 13"/>
          <p:cNvSpPr/>
          <p:nvPr/>
        </p:nvSpPr>
        <p:spPr>
          <a:xfrm>
            <a:off x="0" y="6726303"/>
            <a:ext cx="9144000" cy="131697"/>
          </a:xfrm>
          <a:prstGeom prst="rect">
            <a:avLst/>
          </a:prstGeom>
          <a:solidFill>
            <a:schemeClr val="accent6"/>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1276237706"/>
      </p:ext>
    </p:extLst>
  </p:cSld>
  <p:clrMap bg1="dk2" tx1="lt1" bg2="dk1" tx2="lt2" accent1="accent1" accent2="accent2" accent3="accent3" accent4="accent4" accent5="accent5" accent6="accent6" hlink="hlink" folHlink="folHlink"/>
  <p:sldLayoutIdLst>
    <p:sldLayoutId id="2147484365" r:id="rId1"/>
    <p:sldLayoutId id="2147484322" r:id="rId2"/>
    <p:sldLayoutId id="2147484323" r:id="rId3"/>
    <p:sldLayoutId id="2147484324" r:id="rId4"/>
    <p:sldLayoutId id="2147484325" r:id="rId5"/>
    <p:sldLayoutId id="2147484326" r:id="rId6"/>
    <p:sldLayoutId id="2147484327" r:id="rId7"/>
    <p:sldLayoutId id="2147484328" r:id="rId8"/>
    <p:sldLayoutId id="2147484364"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6"/>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4632" y="370595"/>
            <a:ext cx="7955280"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57878" y="1706880"/>
            <a:ext cx="7955280"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title</a:t>
            </a:r>
          </a:p>
          <a:p>
            <a:pPr lvl="1"/>
            <a:r>
              <a:rPr lang="en-US" dirty="0" smtClean="0"/>
              <a:t>Second level</a:t>
            </a:r>
          </a:p>
          <a:p>
            <a:pPr lvl="2"/>
            <a:r>
              <a:rPr lang="en-US" dirty="0" smtClean="0"/>
              <a:t>Third level</a:t>
            </a:r>
          </a:p>
          <a:p>
            <a:pPr lvl="3"/>
            <a:r>
              <a:rPr lang="en-US" sz="1000" dirty="0" smtClean="0"/>
              <a:t>Fourth level</a:t>
            </a:r>
            <a:endParaRPr lang="en-US" dirty="0" smtClean="0"/>
          </a:p>
          <a:p>
            <a:pPr lvl="3"/>
            <a:endParaRPr lang="en-US" dirty="0" smtClean="0"/>
          </a:p>
        </p:txBody>
      </p:sp>
      <p:sp>
        <p:nvSpPr>
          <p:cNvPr id="15" name="TextBox 14" hidden="1"/>
          <p:cNvSpPr txBox="1"/>
          <p:nvPr/>
        </p:nvSpPr>
        <p:spPr>
          <a:xfrm>
            <a:off x="1895477" y="6454881"/>
            <a:ext cx="649537" cy="138499"/>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B8D0290F-9E23-41BA-BCF9-EF3BA4816832}" type="datetime1">
              <a:rPr lang="en-US" sz="1000" smtClean="0">
                <a:solidFill>
                  <a:schemeClr val="tx2"/>
                </a:solidFill>
                <a:latin typeface="+mn-lt"/>
              </a:rPr>
              <a:pPr>
                <a:lnSpc>
                  <a:spcPct val="90000"/>
                </a:lnSpc>
                <a:spcBef>
                  <a:spcPts val="600"/>
                </a:spcBef>
                <a:spcAft>
                  <a:spcPts val="0"/>
                </a:spcAft>
                <a:buClr>
                  <a:schemeClr val="bg1"/>
                </a:buClr>
              </a:pPr>
              <a:t>1/8/2015</a:t>
            </a:fld>
            <a:endParaRPr lang="en-US" sz="1000" dirty="0" smtClean="0">
              <a:solidFill>
                <a:schemeClr val="tx2"/>
              </a:solidFill>
              <a:latin typeface="+mn-lt"/>
            </a:endParaRPr>
          </a:p>
        </p:txBody>
      </p:sp>
      <p:sp>
        <p:nvSpPr>
          <p:cNvPr id="9" name="TextBox 8"/>
          <p:cNvSpPr txBox="1"/>
          <p:nvPr/>
        </p:nvSpPr>
        <p:spPr>
          <a:xfrm>
            <a:off x="295274" y="657039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tx1"/>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tx1"/>
              </a:solidFill>
              <a:latin typeface="+mn-lt"/>
              <a:ea typeface="+mn-ea"/>
              <a:cs typeface="+mn-cs"/>
            </a:endParaRPr>
          </a:p>
        </p:txBody>
      </p:sp>
      <p:pic>
        <p:nvPicPr>
          <p:cNvPr id="13" name="Picture 9" descr="white"/>
          <p:cNvPicPr>
            <a:picLocks noChangeAspect="1" noChangeArrowheads="1"/>
          </p:cNvPicPr>
          <p:nvPr/>
        </p:nvPicPr>
        <p:blipFill>
          <a:blip r:embed="rId9" cstate="screen"/>
          <a:srcRect/>
          <a:stretch>
            <a:fillRect/>
          </a:stretch>
        </p:blipFill>
        <p:spPr bwMode="black">
          <a:xfrm>
            <a:off x="8474442" y="6303863"/>
            <a:ext cx="374043" cy="374043"/>
          </a:xfrm>
          <a:prstGeom prst="rect">
            <a:avLst/>
          </a:prstGeom>
          <a:noFill/>
          <a:ln w="9525">
            <a:noFill/>
            <a:miter lim="800000"/>
            <a:headEnd/>
            <a:tailEnd/>
          </a:ln>
        </p:spPr>
      </p:pic>
      <p:sp>
        <p:nvSpPr>
          <p:cNvPr id="3" name="fl" descr="                              Dell - Internal Use - Confidential&#10;"/>
          <p:cNvSpPr txBox="1"/>
          <p:nvPr/>
        </p:nvSpPr>
        <p:spPr>
          <a:xfrm>
            <a:off x="0" y="6460490"/>
            <a:ext cx="9144000" cy="429605"/>
          </a:xfrm>
          <a:prstGeom prst="rect">
            <a:avLst/>
          </a:prstGeom>
          <a:noFill/>
        </p:spPr>
        <p:txBody>
          <a:bodyPr vert="horz" wrap="square" rtlCol="0">
            <a:spAutoFit/>
          </a:bodyPr>
          <a:lstStyle/>
          <a:p>
            <a:pPr algn="l">
              <a:lnSpc>
                <a:spcPct val="90000"/>
              </a:lnSpc>
              <a:spcBef>
                <a:spcPts val="100"/>
              </a:spcBef>
              <a:spcAft>
                <a:spcPts val="100"/>
              </a:spcAft>
            </a:pPr>
            <a:r>
              <a:rPr lang="en-US" sz="850" b="1" i="0" u="none" baseline="0" smtClean="0">
                <a:solidFill>
                  <a:srgbClr val="7F7F7F"/>
                </a:solidFill>
                <a:latin typeface="museo sans for dell" panose="02000000000000000000" pitchFamily="2" charset="0"/>
              </a:rPr>
              <a:t>                              Dell - Internal Use - Confidential</a:t>
            </a:r>
          </a:p>
          <a:p>
            <a:pPr>
              <a:lnSpc>
                <a:spcPct val="90000"/>
              </a:lnSpc>
              <a:spcBef>
                <a:spcPts val="100"/>
              </a:spcBef>
              <a:spcAft>
                <a:spcPts val="100"/>
              </a:spcAft>
            </a:pPr>
            <a:endParaRPr lang="en-US" sz="1400" dirty="0" err="1" smtClean="0">
              <a:solidFill>
                <a:schemeClr val="tx2"/>
              </a:solidFill>
              <a:latin typeface="+mn-lt"/>
            </a:endParaRPr>
          </a:p>
        </p:txBody>
      </p:sp>
    </p:spTree>
    <p:extLst>
      <p:ext uri="{BB962C8B-B14F-4D97-AF65-F5344CB8AC3E}">
        <p14:creationId xmlns:p14="http://schemas.microsoft.com/office/powerpoint/2010/main" val="996685686"/>
      </p:ext>
    </p:extLst>
  </p:cSld>
  <p:clrMap bg1="dk2" tx1="lt1" bg2="dk1" tx2="lt2" accent1="accent1" accent2="accent2" accent3="accent3" accent4="accent4" accent5="accent5" accent6="accent6" hlink="hlink" folHlink="folHlink"/>
  <p:sldLayoutIdLst>
    <p:sldLayoutId id="2147484168" r:id="rId1"/>
    <p:sldLayoutId id="2147484163" r:id="rId2"/>
    <p:sldLayoutId id="2147484164" r:id="rId3"/>
    <p:sldLayoutId id="2147484165" r:id="rId4"/>
    <p:sldLayoutId id="2147484166" r:id="rId5"/>
    <p:sldLayoutId id="2147484167" r:id="rId6"/>
    <p:sldLayoutId id="2147484169" r:id="rId7"/>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tx2"/>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0"/>
        </a:spcBef>
        <a:spcAft>
          <a:spcPts val="0"/>
        </a:spcAft>
        <a:buClr>
          <a:schemeClr val="tx2"/>
        </a:buClr>
        <a:buFont typeface="Arial" pitchFamily="34" charset="0"/>
        <a:buChar char="•"/>
        <a:defRPr sz="1400">
          <a:solidFill>
            <a:schemeClr val="tx2"/>
          </a:solidFill>
          <a:latin typeface="Museo Sans For Dell" pitchFamily="2" charset="0"/>
          <a:ea typeface="Museo Sans For Dell" pitchFamily="2" charset="0"/>
          <a:cs typeface="+mn-cs"/>
        </a:defRPr>
      </a:lvl1pPr>
      <a:lvl2pPr marL="574675" indent="-223838" algn="l" rtl="0" eaLnBrk="1" fontAlgn="base" hangingPunct="1">
        <a:lnSpc>
          <a:spcPct val="100000"/>
        </a:lnSpc>
        <a:spcBef>
          <a:spcPts val="0"/>
        </a:spcBef>
        <a:spcAft>
          <a:spcPts val="0"/>
        </a:spcAft>
        <a:buClr>
          <a:schemeClr val="tx2"/>
        </a:buClr>
        <a:buSzPct val="100000"/>
        <a:buFont typeface="Museo Sans For Dell" pitchFamily="2" charset="0"/>
        <a:buChar char="–"/>
        <a:defRPr sz="1200" baseline="0">
          <a:solidFill>
            <a:schemeClr val="tx2"/>
          </a:solidFill>
          <a:latin typeface="Museo Sans For Dell" pitchFamily="2" charset="0"/>
          <a:ea typeface="Museo Sans For Dell" pitchFamily="2" charset="0"/>
        </a:defRPr>
      </a:lvl2pPr>
      <a:lvl3pPr marL="909638" indent="-220663" algn="l" rtl="0" eaLnBrk="1" fontAlgn="base" hangingPunct="1">
        <a:lnSpc>
          <a:spcPct val="100000"/>
        </a:lnSpc>
        <a:spcBef>
          <a:spcPts val="0"/>
        </a:spcBef>
        <a:spcAft>
          <a:spcPts val="0"/>
        </a:spcAft>
        <a:buClr>
          <a:schemeClr val="tx2"/>
        </a:buClr>
        <a:buFont typeface="Museo Sans For Dell" pitchFamily="2" charset="0"/>
        <a:buChar char="›"/>
        <a:defRPr sz="1000">
          <a:solidFill>
            <a:schemeClr val="tx2"/>
          </a:solidFill>
          <a:latin typeface="Museo Sans For Dell" pitchFamily="2" charset="0"/>
          <a:ea typeface="Museo Sans For Dell" pitchFamily="2" charset="0"/>
        </a:defRPr>
      </a:lvl3pPr>
      <a:lvl4pPr marL="1246188" indent="-222250" algn="l" rtl="0" eaLnBrk="1" fontAlgn="base" hangingPunct="1">
        <a:lnSpc>
          <a:spcPct val="100000"/>
        </a:lnSpc>
        <a:spcBef>
          <a:spcPts val="0"/>
        </a:spcBef>
        <a:spcAft>
          <a:spcPct val="0"/>
        </a:spcAft>
        <a:buClr>
          <a:schemeClr val="tx2"/>
        </a:buClr>
        <a:buFont typeface="Courier New" panose="02070309020205020404" pitchFamily="49" charset="0"/>
        <a:buChar char="o"/>
        <a:defRPr sz="1000" baseline="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 name="fl" descr="                              Dell - Internal Use - Confidential&#10;"/>
          <p:cNvSpPr txBox="1"/>
          <p:nvPr/>
        </p:nvSpPr>
        <p:spPr>
          <a:xfrm>
            <a:off x="0" y="6535928"/>
            <a:ext cx="9144000" cy="353430"/>
          </a:xfrm>
          <a:prstGeom prst="rect">
            <a:avLst/>
          </a:prstGeom>
          <a:noFill/>
        </p:spPr>
        <p:txBody>
          <a:bodyPr vert="horz" wrap="square" rtlCol="0">
            <a:spAutoFit/>
          </a:bodyPr>
          <a:lstStyle/>
          <a:p>
            <a:pPr algn="l">
              <a:lnSpc>
                <a:spcPct val="90000"/>
              </a:lnSpc>
              <a:spcBef>
                <a:spcPts val="100"/>
              </a:spcBef>
              <a:spcAft>
                <a:spcPts val="100"/>
              </a:spcAft>
            </a:pPr>
            <a:r>
              <a:rPr lang="en-US" sz="850" b="1" i="0" u="none" baseline="0" smtClean="0">
                <a:solidFill>
                  <a:srgbClr val="7F7F7F"/>
                </a:solidFill>
                <a:latin typeface="museo sans for dell" panose="02000000000000000000" pitchFamily="2" charset="0"/>
              </a:rPr>
              <a:t>                              Dell - Internal Use - Confidential</a:t>
            </a:r>
          </a:p>
          <a:p>
            <a:pPr algn="l">
              <a:lnSpc>
                <a:spcPct val="90000"/>
              </a:lnSpc>
              <a:spcBef>
                <a:spcPts val="100"/>
              </a:spcBef>
              <a:spcAft>
                <a:spcPts val="100"/>
              </a:spcAft>
            </a:pPr>
            <a:endParaRPr lang="en-US" sz="850" b="1" i="0" u="none" baseline="0" dirty="0" err="1" smtClean="0">
              <a:solidFill>
                <a:srgbClr val="7F7F7F"/>
              </a:solidFill>
              <a:latin typeface="museo sans for dell" panose="02000000000000000000" pitchFamily="2" charset="0"/>
            </a:endParaRPr>
          </a:p>
        </p:txBody>
      </p:sp>
      <p:sp>
        <p:nvSpPr>
          <p:cNvPr id="1028" name="Title Placeholder 21"/>
          <p:cNvSpPr>
            <a:spLocks noGrp="1"/>
          </p:cNvSpPr>
          <p:nvPr>
            <p:ph type="title"/>
          </p:nvPr>
        </p:nvSpPr>
        <p:spPr bwMode="auto">
          <a:xfrm>
            <a:off x="364633"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64633"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sz="1000" dirty="0" smtClean="0"/>
              <a:t>Fourth level </a:t>
            </a:r>
            <a:endParaRPr lang="en-US" dirty="0" smtClean="0"/>
          </a:p>
        </p:txBody>
      </p:sp>
      <p:sp>
        <p:nvSpPr>
          <p:cNvPr id="14" name="TextBox 13"/>
          <p:cNvSpPr txBox="1"/>
          <p:nvPr/>
        </p:nvSpPr>
        <p:spPr>
          <a:xfrm>
            <a:off x="295274" y="657039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1/8/2015</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1/8/2015</a:t>
            </a:fld>
            <a:endParaRPr lang="en-US" sz="900" dirty="0" smtClean="0">
              <a:solidFill>
                <a:schemeClr val="bg2">
                  <a:lumMod val="50000"/>
                  <a:lumOff val="50000"/>
                </a:schemeClr>
              </a:solidFill>
              <a:latin typeface="+mn-lt"/>
            </a:endParaRPr>
          </a:p>
        </p:txBody>
      </p:sp>
      <p:pic>
        <p:nvPicPr>
          <p:cNvPr id="12" name="Picture 11" descr="dell_gray_logo.png"/>
          <p:cNvPicPr>
            <a:picLocks noChangeAspect="1"/>
          </p:cNvPicPr>
          <p:nvPr/>
        </p:nvPicPr>
        <p:blipFill>
          <a:blip r:embed="rId11" cstate="screen"/>
          <a:stretch>
            <a:fillRect/>
          </a:stretch>
        </p:blipFill>
        <p:spPr bwMode="black">
          <a:xfrm>
            <a:off x="8426047" y="6255468"/>
            <a:ext cx="470835" cy="470835"/>
          </a:xfrm>
          <a:prstGeom prst="rect">
            <a:avLst/>
          </a:prstGeom>
        </p:spPr>
      </p:pic>
      <p:sp>
        <p:nvSpPr>
          <p:cNvPr id="2" name="Rectangle 1"/>
          <p:cNvSpPr/>
          <p:nvPr/>
        </p:nvSpPr>
        <p:spPr>
          <a:xfrm>
            <a:off x="0" y="6726303"/>
            <a:ext cx="9144000" cy="131697"/>
          </a:xfrm>
          <a:prstGeom prst="rect">
            <a:avLst/>
          </a:prstGeom>
          <a:solidFill>
            <a:srgbClr val="0085C3"/>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116772283"/>
      </p:ext>
    </p:extLst>
  </p:cSld>
  <p:clrMap bg1="dk2" tx1="lt1" bg2="dk1" tx2="lt2" accent1="accent1" accent2="accent2" accent3="accent3" accent4="accent4" accent5="accent5" accent6="accent6" hlink="hlink" folHlink="folHlink"/>
  <p:sldLayoutIdLst>
    <p:sldLayoutId id="2147484351" r:id="rId1"/>
    <p:sldLayoutId id="2147484258" r:id="rId2"/>
    <p:sldLayoutId id="2147484259" r:id="rId3"/>
    <p:sldLayoutId id="2147484260" r:id="rId4"/>
    <p:sldLayoutId id="2147484261" r:id="rId5"/>
    <p:sldLayoutId id="2147484262" r:id="rId6"/>
    <p:sldLayoutId id="2147484263" r:id="rId7"/>
    <p:sldLayoutId id="2147484264" r:id="rId8"/>
    <p:sldLayoutId id="2147484350"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4633"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64633"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sz="1000" dirty="0" smtClean="0"/>
              <a:t>Fourth level</a:t>
            </a:r>
            <a:endParaRPr lang="en-US" dirty="0" smtClean="0"/>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1/8/2015</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1/8/2015</a:t>
            </a:fld>
            <a:endParaRPr lang="en-US" sz="900" dirty="0" smtClean="0">
              <a:solidFill>
                <a:schemeClr val="bg2">
                  <a:lumMod val="50000"/>
                  <a:lumOff val="50000"/>
                </a:schemeClr>
              </a:solidFill>
              <a:latin typeface="+mn-lt"/>
            </a:endParaRPr>
          </a:p>
        </p:txBody>
      </p:sp>
      <p:sp>
        <p:nvSpPr>
          <p:cNvPr id="9" name="fl" descr="                              Dell - Internal Use - Confidential&#10;"/>
          <p:cNvSpPr txBox="1"/>
          <p:nvPr/>
        </p:nvSpPr>
        <p:spPr>
          <a:xfrm>
            <a:off x="0" y="6535928"/>
            <a:ext cx="9144000" cy="353430"/>
          </a:xfrm>
          <a:prstGeom prst="rect">
            <a:avLst/>
          </a:prstGeom>
          <a:noFill/>
        </p:spPr>
        <p:txBody>
          <a:bodyPr vert="horz" wrap="square" rtlCol="0">
            <a:spAutoFit/>
          </a:bodyPr>
          <a:lstStyle/>
          <a:p>
            <a:pPr algn="l">
              <a:lnSpc>
                <a:spcPct val="90000"/>
              </a:lnSpc>
              <a:spcBef>
                <a:spcPts val="100"/>
              </a:spcBef>
              <a:spcAft>
                <a:spcPts val="100"/>
              </a:spcAft>
            </a:pPr>
            <a:r>
              <a:rPr lang="en-US" sz="850" b="1" i="0" u="none" baseline="0" smtClean="0">
                <a:solidFill>
                  <a:srgbClr val="7F7F7F"/>
                </a:solidFill>
                <a:latin typeface="museo sans for dell" panose="02000000000000000000" pitchFamily="2" charset="0"/>
              </a:rPr>
              <a:t>                              Dell - Internal Use - Confidential</a:t>
            </a:r>
          </a:p>
          <a:p>
            <a:pPr algn="l">
              <a:lnSpc>
                <a:spcPct val="90000"/>
              </a:lnSpc>
              <a:spcBef>
                <a:spcPts val="100"/>
              </a:spcBef>
              <a:spcAft>
                <a:spcPts val="100"/>
              </a:spcAft>
            </a:pPr>
            <a:endParaRPr lang="en-US" sz="850" b="1" i="0" u="none" baseline="0" dirty="0" smtClean="0">
              <a:solidFill>
                <a:srgbClr val="7F7F7F"/>
              </a:solidFill>
              <a:latin typeface="museo sans for dell" panose="02000000000000000000" pitchFamily="2" charset="0"/>
            </a:endParaRPr>
          </a:p>
        </p:txBody>
      </p:sp>
      <p:sp>
        <p:nvSpPr>
          <p:cNvPr id="11" name="TextBox 10"/>
          <p:cNvSpPr txBox="1"/>
          <p:nvPr/>
        </p:nvSpPr>
        <p:spPr>
          <a:xfrm>
            <a:off x="295274" y="657039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pic>
        <p:nvPicPr>
          <p:cNvPr id="12" name="Picture 11" descr="dell_gray_logo.png"/>
          <p:cNvPicPr>
            <a:picLocks noChangeAspect="1"/>
          </p:cNvPicPr>
          <p:nvPr/>
        </p:nvPicPr>
        <p:blipFill>
          <a:blip r:embed="rId11" cstate="screen"/>
          <a:stretch>
            <a:fillRect/>
          </a:stretch>
        </p:blipFill>
        <p:spPr bwMode="black">
          <a:xfrm>
            <a:off x="8426047" y="6255468"/>
            <a:ext cx="470835" cy="470835"/>
          </a:xfrm>
          <a:prstGeom prst="rect">
            <a:avLst/>
          </a:prstGeom>
        </p:spPr>
      </p:pic>
      <p:sp>
        <p:nvSpPr>
          <p:cNvPr id="15" name="Rectangle 14"/>
          <p:cNvSpPr/>
          <p:nvPr/>
        </p:nvSpPr>
        <p:spPr>
          <a:xfrm>
            <a:off x="0" y="6726303"/>
            <a:ext cx="9144000" cy="131697"/>
          </a:xfrm>
          <a:prstGeom prst="rect">
            <a:avLst/>
          </a:prstGeom>
          <a:solidFill>
            <a:srgbClr val="AAAAAA"/>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450389760"/>
      </p:ext>
    </p:extLst>
  </p:cSld>
  <p:clrMap bg1="dk2" tx1="lt1" bg2="dk1" tx2="lt2" accent1="accent1" accent2="accent2" accent3="accent3" accent4="accent4" accent5="accent5" accent6="accent6" hlink="hlink" folHlink="folHlink"/>
  <p:sldLayoutIdLst>
    <p:sldLayoutId id="2147484352" r:id="rId1"/>
    <p:sldLayoutId id="2147484266" r:id="rId2"/>
    <p:sldLayoutId id="2147484267" r:id="rId3"/>
    <p:sldLayoutId id="2147484268" r:id="rId4"/>
    <p:sldLayoutId id="2147484269" r:id="rId5"/>
    <p:sldLayoutId id="2147484270" r:id="rId6"/>
    <p:sldLayoutId id="2147484271" r:id="rId7"/>
    <p:sldLayoutId id="2147484272" r:id="rId8"/>
    <p:sldLayoutId id="2147484353"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rgbClr val="AAAAAA"/>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4633"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64633"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sz="1000" dirty="0" smtClean="0"/>
              <a:t>Fourth level</a:t>
            </a:r>
            <a:endParaRPr lang="en-US" dirty="0" smtClean="0"/>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1/8/2015</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1/8/2015</a:t>
            </a:fld>
            <a:endParaRPr lang="en-US" sz="900" dirty="0" smtClean="0">
              <a:solidFill>
                <a:schemeClr val="bg2">
                  <a:lumMod val="50000"/>
                  <a:lumOff val="50000"/>
                </a:schemeClr>
              </a:solidFill>
              <a:latin typeface="+mn-lt"/>
            </a:endParaRPr>
          </a:p>
        </p:txBody>
      </p:sp>
      <p:sp>
        <p:nvSpPr>
          <p:cNvPr id="9" name="fl" descr="                              Dell - Internal Use - Confidential&#10;"/>
          <p:cNvSpPr txBox="1"/>
          <p:nvPr/>
        </p:nvSpPr>
        <p:spPr>
          <a:xfrm>
            <a:off x="0" y="6535928"/>
            <a:ext cx="9144000" cy="353430"/>
          </a:xfrm>
          <a:prstGeom prst="rect">
            <a:avLst/>
          </a:prstGeom>
          <a:noFill/>
        </p:spPr>
        <p:txBody>
          <a:bodyPr vert="horz" wrap="square" rtlCol="0">
            <a:spAutoFit/>
          </a:bodyPr>
          <a:lstStyle/>
          <a:p>
            <a:pPr algn="l">
              <a:lnSpc>
                <a:spcPct val="90000"/>
              </a:lnSpc>
              <a:spcBef>
                <a:spcPts val="100"/>
              </a:spcBef>
              <a:spcAft>
                <a:spcPts val="100"/>
              </a:spcAft>
            </a:pPr>
            <a:r>
              <a:rPr lang="en-US" sz="850" b="1" i="0" u="none" baseline="0" smtClean="0">
                <a:solidFill>
                  <a:srgbClr val="7F7F7F"/>
                </a:solidFill>
                <a:latin typeface="museo sans for dell" panose="02000000000000000000" pitchFamily="2" charset="0"/>
              </a:rPr>
              <a:t>                              Dell - Internal Use - Confidential</a:t>
            </a:r>
          </a:p>
          <a:p>
            <a:pPr algn="l">
              <a:lnSpc>
                <a:spcPct val="90000"/>
              </a:lnSpc>
              <a:spcBef>
                <a:spcPts val="100"/>
              </a:spcBef>
              <a:spcAft>
                <a:spcPts val="100"/>
              </a:spcAft>
            </a:pPr>
            <a:endParaRPr lang="en-US" sz="850" b="1" i="0" u="none" baseline="0" dirty="0" smtClean="0">
              <a:solidFill>
                <a:srgbClr val="7F7F7F"/>
              </a:solidFill>
              <a:latin typeface="museo sans for dell" panose="02000000000000000000" pitchFamily="2" charset="0"/>
            </a:endParaRPr>
          </a:p>
        </p:txBody>
      </p:sp>
      <p:sp>
        <p:nvSpPr>
          <p:cNvPr id="11" name="TextBox 10"/>
          <p:cNvSpPr txBox="1"/>
          <p:nvPr/>
        </p:nvSpPr>
        <p:spPr>
          <a:xfrm>
            <a:off x="295274" y="657039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pic>
        <p:nvPicPr>
          <p:cNvPr id="12" name="Picture 11" descr="dell_gray_logo.png"/>
          <p:cNvPicPr>
            <a:picLocks noChangeAspect="1"/>
          </p:cNvPicPr>
          <p:nvPr/>
        </p:nvPicPr>
        <p:blipFill>
          <a:blip r:embed="rId11" cstate="screen"/>
          <a:stretch>
            <a:fillRect/>
          </a:stretch>
        </p:blipFill>
        <p:spPr bwMode="black">
          <a:xfrm>
            <a:off x="8426047" y="6255468"/>
            <a:ext cx="470835" cy="470835"/>
          </a:xfrm>
          <a:prstGeom prst="rect">
            <a:avLst/>
          </a:prstGeom>
        </p:spPr>
      </p:pic>
      <p:sp>
        <p:nvSpPr>
          <p:cNvPr id="15" name="Rectangle 14"/>
          <p:cNvSpPr/>
          <p:nvPr/>
        </p:nvSpPr>
        <p:spPr>
          <a:xfrm>
            <a:off x="0" y="6726303"/>
            <a:ext cx="9144000" cy="131697"/>
          </a:xfrm>
          <a:prstGeom prst="rect">
            <a:avLst/>
          </a:prstGeom>
          <a:solidFill>
            <a:srgbClr val="00447C"/>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2803440583"/>
      </p:ext>
    </p:extLst>
  </p:cSld>
  <p:clrMap bg1="dk2" tx1="lt1" bg2="dk1" tx2="lt2" accent1="accent1" accent2="accent2" accent3="accent3" accent4="accent4" accent5="accent5" accent6="accent6" hlink="hlink" folHlink="folHlink"/>
  <p:sldLayoutIdLst>
    <p:sldLayoutId id="2147484354" r:id="rId1"/>
    <p:sldLayoutId id="2147484274" r:id="rId2"/>
    <p:sldLayoutId id="2147484275" r:id="rId3"/>
    <p:sldLayoutId id="2147484276" r:id="rId4"/>
    <p:sldLayoutId id="2147484277" r:id="rId5"/>
    <p:sldLayoutId id="2147484278" r:id="rId6"/>
    <p:sldLayoutId id="2147484279" r:id="rId7"/>
    <p:sldLayoutId id="2147484280" r:id="rId8"/>
    <p:sldLayoutId id="2147484355"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rgbClr val="00447C"/>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4633"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64633"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sz="1000" dirty="0" smtClean="0"/>
              <a:t>Fourth level</a:t>
            </a:r>
            <a:endParaRPr lang="en-US" dirty="0" smtClean="0"/>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1/8/2015</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1/8/2015</a:t>
            </a:fld>
            <a:endParaRPr lang="en-US" sz="900" dirty="0" smtClean="0">
              <a:solidFill>
                <a:schemeClr val="bg2">
                  <a:lumMod val="50000"/>
                  <a:lumOff val="50000"/>
                </a:schemeClr>
              </a:solidFill>
              <a:latin typeface="+mn-lt"/>
            </a:endParaRPr>
          </a:p>
        </p:txBody>
      </p:sp>
      <p:sp>
        <p:nvSpPr>
          <p:cNvPr id="9" name="fl" descr="                              Dell - Internal Use - Confidential&#10;"/>
          <p:cNvSpPr txBox="1"/>
          <p:nvPr/>
        </p:nvSpPr>
        <p:spPr>
          <a:xfrm>
            <a:off x="0" y="6535928"/>
            <a:ext cx="9144000" cy="353430"/>
          </a:xfrm>
          <a:prstGeom prst="rect">
            <a:avLst/>
          </a:prstGeom>
          <a:noFill/>
        </p:spPr>
        <p:txBody>
          <a:bodyPr vert="horz" wrap="square" rtlCol="0">
            <a:spAutoFit/>
          </a:bodyPr>
          <a:lstStyle/>
          <a:p>
            <a:pPr algn="l">
              <a:lnSpc>
                <a:spcPct val="90000"/>
              </a:lnSpc>
              <a:spcBef>
                <a:spcPts val="100"/>
              </a:spcBef>
              <a:spcAft>
                <a:spcPts val="100"/>
              </a:spcAft>
            </a:pPr>
            <a:r>
              <a:rPr lang="en-US" sz="850" b="1" i="0" u="none" baseline="0" smtClean="0">
                <a:solidFill>
                  <a:srgbClr val="7F7F7F"/>
                </a:solidFill>
                <a:latin typeface="museo sans for dell" panose="02000000000000000000" pitchFamily="2" charset="0"/>
              </a:rPr>
              <a:t>                              Dell - Internal Use - Confidential</a:t>
            </a:r>
          </a:p>
          <a:p>
            <a:pPr algn="l">
              <a:lnSpc>
                <a:spcPct val="90000"/>
              </a:lnSpc>
              <a:spcBef>
                <a:spcPts val="100"/>
              </a:spcBef>
              <a:spcAft>
                <a:spcPts val="100"/>
              </a:spcAft>
            </a:pPr>
            <a:endParaRPr lang="en-US" sz="850" b="1" i="0" u="none" baseline="0" dirty="0" err="1" smtClean="0">
              <a:solidFill>
                <a:srgbClr val="7F7F7F"/>
              </a:solidFill>
              <a:latin typeface="museo sans for dell" panose="02000000000000000000" pitchFamily="2" charset="0"/>
            </a:endParaRPr>
          </a:p>
        </p:txBody>
      </p:sp>
      <p:sp>
        <p:nvSpPr>
          <p:cNvPr id="11" name="TextBox 10"/>
          <p:cNvSpPr txBox="1"/>
          <p:nvPr/>
        </p:nvSpPr>
        <p:spPr>
          <a:xfrm>
            <a:off x="295274" y="657039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pic>
        <p:nvPicPr>
          <p:cNvPr id="12" name="Picture 11" descr="dell_gray_logo.png"/>
          <p:cNvPicPr>
            <a:picLocks noChangeAspect="1"/>
          </p:cNvPicPr>
          <p:nvPr/>
        </p:nvPicPr>
        <p:blipFill>
          <a:blip r:embed="rId11" cstate="screen"/>
          <a:stretch>
            <a:fillRect/>
          </a:stretch>
        </p:blipFill>
        <p:spPr bwMode="black">
          <a:xfrm>
            <a:off x="8426047" y="6255468"/>
            <a:ext cx="470835" cy="470835"/>
          </a:xfrm>
          <a:prstGeom prst="rect">
            <a:avLst/>
          </a:prstGeom>
        </p:spPr>
      </p:pic>
      <p:sp>
        <p:nvSpPr>
          <p:cNvPr id="15" name="Rectangle 14"/>
          <p:cNvSpPr/>
          <p:nvPr/>
        </p:nvSpPr>
        <p:spPr>
          <a:xfrm>
            <a:off x="0" y="6726303"/>
            <a:ext cx="9144000" cy="131697"/>
          </a:xfrm>
          <a:prstGeom prst="rect">
            <a:avLst/>
          </a:prstGeom>
          <a:solidFill>
            <a:srgbClr val="74CAC7"/>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3675758542"/>
      </p:ext>
    </p:extLst>
  </p:cSld>
  <p:clrMap bg1="dk2" tx1="lt1" bg2="dk1" tx2="lt2" accent1="accent1" accent2="accent2" accent3="accent3" accent4="accent4" accent5="accent5" accent6="accent6" hlink="hlink" folHlink="folHlink"/>
  <p:sldLayoutIdLst>
    <p:sldLayoutId id="2147484357" r:id="rId1"/>
    <p:sldLayoutId id="2147484282" r:id="rId2"/>
    <p:sldLayoutId id="2147484283" r:id="rId3"/>
    <p:sldLayoutId id="2147484284" r:id="rId4"/>
    <p:sldLayoutId id="2147484285" r:id="rId5"/>
    <p:sldLayoutId id="2147484286" r:id="rId6"/>
    <p:sldLayoutId id="2147484287" r:id="rId7"/>
    <p:sldLayoutId id="2147484288" r:id="rId8"/>
    <p:sldLayoutId id="2147484356"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2"/>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860425" indent="-171450" algn="l" rtl="0" eaLnBrk="1" fontAlgn="base" hangingPunct="1">
        <a:lnSpc>
          <a:spcPct val="100000"/>
        </a:lnSpc>
        <a:spcBef>
          <a:spcPts val="300"/>
        </a:spcBef>
        <a:spcAft>
          <a:spcPts val="0"/>
        </a:spcAft>
        <a:buClr>
          <a:srgbClr val="AAAAAA"/>
        </a:buClr>
        <a:buFont typeface="Museo Sans For Dell" panose="02000000000000000000"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4633"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64633"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sz="1000" dirty="0" smtClean="0"/>
              <a:t>Fourth level</a:t>
            </a:r>
            <a:endParaRPr lang="en-US" dirty="0" smtClean="0"/>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1/8/2015</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1/8/2015</a:t>
            </a:fld>
            <a:endParaRPr lang="en-US" sz="900" dirty="0" smtClean="0">
              <a:solidFill>
                <a:schemeClr val="bg2">
                  <a:lumMod val="50000"/>
                  <a:lumOff val="50000"/>
                </a:schemeClr>
              </a:solidFill>
              <a:latin typeface="+mn-lt"/>
            </a:endParaRPr>
          </a:p>
        </p:txBody>
      </p:sp>
      <p:sp>
        <p:nvSpPr>
          <p:cNvPr id="9" name="fl" descr="                              Dell - Internal Use - Confidential&#10;"/>
          <p:cNvSpPr txBox="1"/>
          <p:nvPr/>
        </p:nvSpPr>
        <p:spPr>
          <a:xfrm>
            <a:off x="0" y="6535928"/>
            <a:ext cx="9144000" cy="353430"/>
          </a:xfrm>
          <a:prstGeom prst="rect">
            <a:avLst/>
          </a:prstGeom>
          <a:noFill/>
        </p:spPr>
        <p:txBody>
          <a:bodyPr vert="horz" wrap="square" rtlCol="0">
            <a:spAutoFit/>
          </a:bodyPr>
          <a:lstStyle/>
          <a:p>
            <a:pPr algn="l">
              <a:lnSpc>
                <a:spcPct val="90000"/>
              </a:lnSpc>
              <a:spcBef>
                <a:spcPts val="100"/>
              </a:spcBef>
              <a:spcAft>
                <a:spcPts val="100"/>
              </a:spcAft>
            </a:pPr>
            <a:r>
              <a:rPr lang="en-US" sz="850" b="1" i="0" u="none" baseline="0" smtClean="0">
                <a:solidFill>
                  <a:srgbClr val="7F7F7F"/>
                </a:solidFill>
                <a:latin typeface="museo sans for dell" panose="02000000000000000000" pitchFamily="2" charset="0"/>
              </a:rPr>
              <a:t>                              Dell - Internal Use - Confidential</a:t>
            </a:r>
          </a:p>
          <a:p>
            <a:pPr algn="l">
              <a:lnSpc>
                <a:spcPct val="90000"/>
              </a:lnSpc>
              <a:spcBef>
                <a:spcPts val="100"/>
              </a:spcBef>
              <a:spcAft>
                <a:spcPts val="100"/>
              </a:spcAft>
            </a:pPr>
            <a:endParaRPr lang="en-US" sz="850" b="1" i="0" u="none" baseline="0" dirty="0" err="1" smtClean="0">
              <a:solidFill>
                <a:srgbClr val="7F7F7F"/>
              </a:solidFill>
              <a:latin typeface="museo sans for dell" panose="02000000000000000000" pitchFamily="2" charset="0"/>
            </a:endParaRPr>
          </a:p>
        </p:txBody>
      </p:sp>
      <p:sp>
        <p:nvSpPr>
          <p:cNvPr id="11" name="TextBox 10"/>
          <p:cNvSpPr txBox="1"/>
          <p:nvPr/>
        </p:nvSpPr>
        <p:spPr>
          <a:xfrm>
            <a:off x="295274" y="657039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pic>
        <p:nvPicPr>
          <p:cNvPr id="12" name="Picture 11" descr="dell_gray_logo.png"/>
          <p:cNvPicPr>
            <a:picLocks noChangeAspect="1"/>
          </p:cNvPicPr>
          <p:nvPr/>
        </p:nvPicPr>
        <p:blipFill>
          <a:blip r:embed="rId11" cstate="screen"/>
          <a:stretch>
            <a:fillRect/>
          </a:stretch>
        </p:blipFill>
        <p:spPr bwMode="black">
          <a:xfrm>
            <a:off x="8426047" y="6255468"/>
            <a:ext cx="470835" cy="470835"/>
          </a:xfrm>
          <a:prstGeom prst="rect">
            <a:avLst/>
          </a:prstGeom>
        </p:spPr>
      </p:pic>
      <p:sp>
        <p:nvSpPr>
          <p:cNvPr id="15" name="Rectangle 14"/>
          <p:cNvSpPr/>
          <p:nvPr/>
        </p:nvSpPr>
        <p:spPr>
          <a:xfrm>
            <a:off x="0" y="6726303"/>
            <a:ext cx="9144000" cy="131697"/>
          </a:xfrm>
          <a:prstGeom prst="rect">
            <a:avLst/>
          </a:prstGeom>
          <a:solidFill>
            <a:schemeClr val="accent3"/>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1002690004"/>
      </p:ext>
    </p:extLst>
  </p:cSld>
  <p:clrMap bg1="dk2" tx1="lt1" bg2="dk1" tx2="lt2" accent1="accent1" accent2="accent2" accent3="accent3" accent4="accent4" accent5="accent5" accent6="accent6" hlink="hlink" folHlink="folHlink"/>
  <p:sldLayoutIdLst>
    <p:sldLayoutId id="2147484359" r:id="rId1"/>
    <p:sldLayoutId id="2147484290" r:id="rId2"/>
    <p:sldLayoutId id="2147484291" r:id="rId3"/>
    <p:sldLayoutId id="2147484292" r:id="rId4"/>
    <p:sldLayoutId id="2147484293" r:id="rId5"/>
    <p:sldLayoutId id="2147484294" r:id="rId6"/>
    <p:sldLayoutId id="2147484295" r:id="rId7"/>
    <p:sldLayoutId id="2147484296" r:id="rId8"/>
    <p:sldLayoutId id="2147484358"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3"/>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53344"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53344"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1/8/2015</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1/8/2015</a:t>
            </a:fld>
            <a:endParaRPr lang="en-US" sz="900" dirty="0" smtClean="0">
              <a:solidFill>
                <a:schemeClr val="bg2">
                  <a:lumMod val="50000"/>
                  <a:lumOff val="50000"/>
                </a:schemeClr>
              </a:solidFill>
              <a:latin typeface="+mn-lt"/>
            </a:endParaRPr>
          </a:p>
        </p:txBody>
      </p:sp>
      <p:sp>
        <p:nvSpPr>
          <p:cNvPr id="9" name="fl" descr="                              Dell - Internal Use - Confidential&#10;"/>
          <p:cNvSpPr txBox="1"/>
          <p:nvPr/>
        </p:nvSpPr>
        <p:spPr>
          <a:xfrm>
            <a:off x="0" y="6535928"/>
            <a:ext cx="9144000" cy="353430"/>
          </a:xfrm>
          <a:prstGeom prst="rect">
            <a:avLst/>
          </a:prstGeom>
          <a:noFill/>
        </p:spPr>
        <p:txBody>
          <a:bodyPr vert="horz" wrap="square" rtlCol="0">
            <a:spAutoFit/>
          </a:bodyPr>
          <a:lstStyle/>
          <a:p>
            <a:pPr algn="l">
              <a:lnSpc>
                <a:spcPct val="90000"/>
              </a:lnSpc>
              <a:spcBef>
                <a:spcPts val="100"/>
              </a:spcBef>
              <a:spcAft>
                <a:spcPts val="100"/>
              </a:spcAft>
            </a:pPr>
            <a:r>
              <a:rPr lang="en-US" sz="850" b="1" i="0" u="none" baseline="0" smtClean="0">
                <a:solidFill>
                  <a:srgbClr val="7F7F7F"/>
                </a:solidFill>
                <a:latin typeface="museo sans for dell" panose="02000000000000000000" pitchFamily="2" charset="0"/>
              </a:rPr>
              <a:t>                              Dell - Internal Use - Confidential</a:t>
            </a:r>
          </a:p>
          <a:p>
            <a:pPr algn="l">
              <a:lnSpc>
                <a:spcPct val="90000"/>
              </a:lnSpc>
              <a:spcBef>
                <a:spcPts val="100"/>
              </a:spcBef>
              <a:spcAft>
                <a:spcPts val="100"/>
              </a:spcAft>
            </a:pPr>
            <a:endParaRPr lang="en-US" sz="850" b="1" i="0" u="none" baseline="0" dirty="0" err="1" smtClean="0">
              <a:solidFill>
                <a:srgbClr val="7F7F7F"/>
              </a:solidFill>
              <a:latin typeface="museo sans for dell" panose="02000000000000000000" pitchFamily="2" charset="0"/>
            </a:endParaRPr>
          </a:p>
        </p:txBody>
      </p:sp>
      <p:sp>
        <p:nvSpPr>
          <p:cNvPr id="11" name="TextBox 10"/>
          <p:cNvSpPr txBox="1"/>
          <p:nvPr/>
        </p:nvSpPr>
        <p:spPr>
          <a:xfrm>
            <a:off x="295274" y="657039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pic>
        <p:nvPicPr>
          <p:cNvPr id="12" name="Picture 11" descr="dell_gray_logo.png"/>
          <p:cNvPicPr>
            <a:picLocks noChangeAspect="1"/>
          </p:cNvPicPr>
          <p:nvPr/>
        </p:nvPicPr>
        <p:blipFill>
          <a:blip r:embed="rId11" cstate="screen"/>
          <a:stretch>
            <a:fillRect/>
          </a:stretch>
        </p:blipFill>
        <p:spPr bwMode="black">
          <a:xfrm>
            <a:off x="8426047" y="6255468"/>
            <a:ext cx="470835" cy="470835"/>
          </a:xfrm>
          <a:prstGeom prst="rect">
            <a:avLst/>
          </a:prstGeom>
        </p:spPr>
      </p:pic>
      <p:sp>
        <p:nvSpPr>
          <p:cNvPr id="15" name="Rectangle 14"/>
          <p:cNvSpPr/>
          <p:nvPr/>
        </p:nvSpPr>
        <p:spPr>
          <a:xfrm>
            <a:off x="0" y="6726303"/>
            <a:ext cx="9144000" cy="131697"/>
          </a:xfrm>
          <a:prstGeom prst="rect">
            <a:avLst/>
          </a:prstGeom>
          <a:solidFill>
            <a:schemeClr val="accent4"/>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379995058"/>
      </p:ext>
    </p:extLst>
  </p:cSld>
  <p:clrMap bg1="dk2" tx1="lt1" bg2="dk1" tx2="lt2" accent1="accent1" accent2="accent2" accent3="accent3" accent4="accent4" accent5="accent5" accent6="accent6" hlink="hlink" folHlink="folHlink"/>
  <p:sldLayoutIdLst>
    <p:sldLayoutId id="2147484361" r:id="rId1"/>
    <p:sldLayoutId id="2147484298" r:id="rId2"/>
    <p:sldLayoutId id="2147484299" r:id="rId3"/>
    <p:sldLayoutId id="2147484300" r:id="rId4"/>
    <p:sldLayoutId id="2147484301" r:id="rId5"/>
    <p:sldLayoutId id="2147484302" r:id="rId6"/>
    <p:sldLayoutId id="2147484303" r:id="rId7"/>
    <p:sldLayoutId id="2147484304" r:id="rId8"/>
    <p:sldLayoutId id="2147484360"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4"/>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4633"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64633"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1/8/2015</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1/8/2015</a:t>
            </a:fld>
            <a:endParaRPr lang="en-US" sz="900" dirty="0" smtClean="0">
              <a:solidFill>
                <a:schemeClr val="bg2">
                  <a:lumMod val="50000"/>
                  <a:lumOff val="50000"/>
                </a:schemeClr>
              </a:solidFill>
              <a:latin typeface="+mn-lt"/>
            </a:endParaRPr>
          </a:p>
        </p:txBody>
      </p:sp>
      <p:sp>
        <p:nvSpPr>
          <p:cNvPr id="9" name="fl" descr="                              Dell - Internal Use - Confidential&#10;"/>
          <p:cNvSpPr txBox="1"/>
          <p:nvPr/>
        </p:nvSpPr>
        <p:spPr>
          <a:xfrm>
            <a:off x="0" y="6535928"/>
            <a:ext cx="9144000" cy="353430"/>
          </a:xfrm>
          <a:prstGeom prst="rect">
            <a:avLst/>
          </a:prstGeom>
          <a:noFill/>
        </p:spPr>
        <p:txBody>
          <a:bodyPr vert="horz" wrap="square" rtlCol="0">
            <a:spAutoFit/>
          </a:bodyPr>
          <a:lstStyle/>
          <a:p>
            <a:pPr algn="l">
              <a:lnSpc>
                <a:spcPct val="90000"/>
              </a:lnSpc>
              <a:spcBef>
                <a:spcPts val="100"/>
              </a:spcBef>
              <a:spcAft>
                <a:spcPts val="100"/>
              </a:spcAft>
            </a:pPr>
            <a:r>
              <a:rPr lang="en-US" sz="850" b="1" i="0" u="none" baseline="0" smtClean="0">
                <a:solidFill>
                  <a:srgbClr val="7F7F7F"/>
                </a:solidFill>
                <a:latin typeface="museo sans for dell" panose="02000000000000000000" pitchFamily="2" charset="0"/>
              </a:rPr>
              <a:t>                              Dell - Internal Use - Confidential</a:t>
            </a:r>
          </a:p>
          <a:p>
            <a:pPr algn="l">
              <a:lnSpc>
                <a:spcPct val="90000"/>
              </a:lnSpc>
              <a:spcBef>
                <a:spcPts val="100"/>
              </a:spcBef>
              <a:spcAft>
                <a:spcPts val="100"/>
              </a:spcAft>
            </a:pPr>
            <a:endParaRPr lang="en-US" sz="850" b="1" i="0" u="none" baseline="0" dirty="0" err="1" smtClean="0">
              <a:solidFill>
                <a:srgbClr val="7F7F7F"/>
              </a:solidFill>
              <a:latin typeface="museo sans for dell" panose="02000000000000000000" pitchFamily="2" charset="0"/>
            </a:endParaRPr>
          </a:p>
        </p:txBody>
      </p:sp>
      <p:sp>
        <p:nvSpPr>
          <p:cNvPr id="11" name="TextBox 10"/>
          <p:cNvSpPr txBox="1"/>
          <p:nvPr/>
        </p:nvSpPr>
        <p:spPr>
          <a:xfrm>
            <a:off x="295274" y="657039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pic>
        <p:nvPicPr>
          <p:cNvPr id="12" name="Picture 11" descr="dell_gray_logo.png"/>
          <p:cNvPicPr>
            <a:picLocks noChangeAspect="1"/>
          </p:cNvPicPr>
          <p:nvPr/>
        </p:nvPicPr>
        <p:blipFill>
          <a:blip r:embed="rId11" cstate="screen"/>
          <a:stretch>
            <a:fillRect/>
          </a:stretch>
        </p:blipFill>
        <p:spPr bwMode="black">
          <a:xfrm>
            <a:off x="8426047" y="6255468"/>
            <a:ext cx="470835" cy="470835"/>
          </a:xfrm>
          <a:prstGeom prst="rect">
            <a:avLst/>
          </a:prstGeom>
        </p:spPr>
      </p:pic>
      <p:sp>
        <p:nvSpPr>
          <p:cNvPr id="15" name="Rectangle 14"/>
          <p:cNvSpPr/>
          <p:nvPr/>
        </p:nvSpPr>
        <p:spPr>
          <a:xfrm>
            <a:off x="0" y="6726303"/>
            <a:ext cx="9144000" cy="131697"/>
          </a:xfrm>
          <a:prstGeom prst="rect">
            <a:avLst/>
          </a:prstGeom>
          <a:solidFill>
            <a:schemeClr val="accent5"/>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2730904318"/>
      </p:ext>
    </p:extLst>
  </p:cSld>
  <p:clrMap bg1="dk2" tx1="lt1" bg2="dk1" tx2="lt2" accent1="accent1" accent2="accent2" accent3="accent3" accent4="accent4" accent5="accent5" accent6="accent6" hlink="hlink" folHlink="folHlink"/>
  <p:sldLayoutIdLst>
    <p:sldLayoutId id="2147484362" r:id="rId1"/>
    <p:sldLayoutId id="2147484314" r:id="rId2"/>
    <p:sldLayoutId id="2147484315" r:id="rId3"/>
    <p:sldLayoutId id="2147484316" r:id="rId4"/>
    <p:sldLayoutId id="2147484317" r:id="rId5"/>
    <p:sldLayoutId id="2147484318" r:id="rId6"/>
    <p:sldLayoutId id="2147484319" r:id="rId7"/>
    <p:sldLayoutId id="2147484320" r:id="rId8"/>
    <p:sldLayoutId id="2147484363"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5"/>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195388" indent="-1714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msdn.microsoft.com/en-us/library/efc4xwkb.aspx" TargetMode="External"/><Relationship Id="rId7" Type="http://schemas.openxmlformats.org/officeDocument/2006/relationships/image" Target="../media/image14.png"/><Relationship Id="rId2" Type="http://schemas.openxmlformats.org/officeDocument/2006/relationships/hyperlink" Target="http://msdn.microsoft.com/query/dev12.query?appId=Dev12IDEF1&amp;l=EN-US&amp;k=k(vs.unittesting.testexplorer.overview);k(VS.SolutionExplorer.Selection);k(VS.SolutionExplorer);k(VS.SolutionExplorer.Solutions);k(SolutionItemsProject)&amp;rd=true#BKMK_Run_tests_after_every_build" TargetMode="External"/><Relationship Id="rId1" Type="http://schemas.openxmlformats.org/officeDocument/2006/relationships/slideLayout" Target="../slideLayouts/slideLayout2.xml"/><Relationship Id="rId6" Type="http://schemas.openxmlformats.org/officeDocument/2006/relationships/hyperlink" Target="http://msdn.microsoft.com/en-us/library/dd264897.aspx" TargetMode="External"/><Relationship Id="rId5" Type="http://schemas.openxmlformats.org/officeDocument/2006/relationships/hyperlink" Target="http://msdn.microsoft.com/en-us/library/dd286726.aspx#VerifyingCodeUsingCUITCreate" TargetMode="External"/><Relationship Id="rId4" Type="http://schemas.openxmlformats.org/officeDocument/2006/relationships/hyperlink" Target="http://msdn.microsoft.com/en-us/library/dn323257(v=vs.120).aspx"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New Features at VS Ultimate 2013</a:t>
            </a:r>
          </a:p>
        </p:txBody>
      </p:sp>
      <p:sp>
        <p:nvSpPr>
          <p:cNvPr id="3" name="Subtitle 2"/>
          <p:cNvSpPr>
            <a:spLocks noGrp="1"/>
          </p:cNvSpPr>
          <p:nvPr>
            <p:ph type="subTitle" idx="1"/>
          </p:nvPr>
        </p:nvSpPr>
        <p:spPr/>
        <p:txBody>
          <a:bodyPr/>
          <a:lstStyle/>
          <a:p>
            <a:r>
              <a:rPr lang="en-US" dirty="0" smtClean="0"/>
              <a:t>By Rob Feng</a:t>
            </a:r>
            <a:endParaRPr lang="en-US" dirty="0"/>
          </a:p>
        </p:txBody>
      </p:sp>
    </p:spTree>
    <p:extLst>
      <p:ext uri="{BB962C8B-B14F-4D97-AF65-F5344CB8AC3E}">
        <p14:creationId xmlns:p14="http://schemas.microsoft.com/office/powerpoint/2010/main" val="1292460572"/>
      </p:ext>
    </p:extLst>
  </p:cSld>
  <p:clrMapOvr>
    <a:masterClrMapping/>
  </p:clrMapOvr>
  <p:transition spd="med">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 Multiple Thread</a:t>
            </a:r>
            <a:endParaRPr lang="en-US" dirty="0"/>
          </a:p>
        </p:txBody>
      </p:sp>
      <p:sp>
        <p:nvSpPr>
          <p:cNvPr id="3" name="Content Placeholder 2"/>
          <p:cNvSpPr>
            <a:spLocks noGrp="1"/>
          </p:cNvSpPr>
          <p:nvPr>
            <p:ph sz="half" idx="1"/>
          </p:nvPr>
        </p:nvSpPr>
        <p:spPr>
          <a:xfrm>
            <a:off x="364632" y="1706880"/>
            <a:ext cx="4604243" cy="4267200"/>
          </a:xfrm>
        </p:spPr>
        <p:txBody>
          <a:bodyPr/>
          <a:lstStyle/>
          <a:p>
            <a:r>
              <a:rPr lang="en-US" dirty="0" smtClean="0"/>
              <a:t>Threads window (Switch, Freeze, Rename Thread)</a:t>
            </a:r>
          </a:p>
          <a:p>
            <a:r>
              <a:rPr lang="en-US" dirty="0" smtClean="0"/>
              <a:t>Parallel Watch</a:t>
            </a:r>
          </a:p>
          <a:p>
            <a:r>
              <a:rPr lang="en-US" dirty="0" smtClean="0"/>
              <a:t>Parallel Stacks</a:t>
            </a:r>
          </a:p>
          <a:p>
            <a:r>
              <a:rPr lang="en-US" dirty="0"/>
              <a:t>Task Window (for </a:t>
            </a:r>
            <a:r>
              <a:rPr lang="en-US" dirty="0" err="1" smtClean="0"/>
              <a:t>System.Threading.Tasks.Task</a:t>
            </a:r>
            <a:r>
              <a:rPr lang="en-US" dirty="0" smtClean="0"/>
              <a:t> class)</a:t>
            </a:r>
          </a:p>
          <a:p>
            <a:r>
              <a:rPr lang="en-US" dirty="0" smtClean="0"/>
              <a:t>Breakpoints and </a:t>
            </a:r>
            <a:r>
              <a:rPr lang="en-US" dirty="0" err="1" smtClean="0"/>
              <a:t>Tracepoints</a:t>
            </a:r>
            <a:r>
              <a:rPr lang="en-US" dirty="0"/>
              <a:t/>
            </a:r>
            <a:br>
              <a:rPr lang="en-US" dirty="0"/>
            </a:br>
            <a:r>
              <a:rPr lang="en-US" dirty="0"/>
              <a:t>http://msdn.microsoft.com/en-us/library/5557y8b4.aspx</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575" y="3149600"/>
            <a:ext cx="4175125" cy="3300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9013099"/>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Use code to debug IntelliTrace flow</a:t>
            </a:r>
            <a:endParaRPr lang="en-US" dirty="0"/>
          </a:p>
        </p:txBody>
      </p:sp>
      <p:sp>
        <p:nvSpPr>
          <p:cNvPr id="2" name="Title 1"/>
          <p:cNvSpPr>
            <a:spLocks noGrp="1"/>
          </p:cNvSpPr>
          <p:nvPr>
            <p:ph type="title"/>
          </p:nvPr>
        </p:nvSpPr>
        <p:spPr/>
        <p:txBody>
          <a:bodyPr/>
          <a:lstStyle/>
          <a:p>
            <a:r>
              <a:rPr lang="en-US" dirty="0"/>
              <a:t>IntelliTrace </a:t>
            </a:r>
            <a:r>
              <a:rPr lang="en-US" dirty="0" smtClean="0"/>
              <a:t>- Debug</a:t>
            </a:r>
            <a:endParaRPr lang="en-US" dirty="0"/>
          </a:p>
        </p:txBody>
      </p:sp>
      <p:sp>
        <p:nvSpPr>
          <p:cNvPr id="4" name="Content Placeholder 3"/>
          <p:cNvSpPr>
            <a:spLocks noGrp="1"/>
          </p:cNvSpPr>
          <p:nvPr>
            <p:ph sz="half" idx="1"/>
          </p:nvPr>
        </p:nvSpPr>
        <p:spPr/>
        <p:txBody>
          <a:bodyPr/>
          <a:lstStyle/>
          <a:p>
            <a:r>
              <a:rPr lang="en-US" dirty="0" smtClean="0"/>
              <a:t>Click “Debug Newest Exception in Group”</a:t>
            </a:r>
          </a:p>
          <a:p>
            <a:r>
              <a:rPr lang="en-US" dirty="0" smtClean="0"/>
              <a:t>Select a row at the IntelliTrace window</a:t>
            </a:r>
          </a:p>
          <a:p>
            <a:r>
              <a:rPr lang="en-US" dirty="0" smtClean="0"/>
              <a:t>Browse the sourcecode.pdb at “No Symbols Loaded” window</a:t>
            </a:r>
          </a:p>
          <a:p>
            <a:r>
              <a:rPr lang="en-US" dirty="0" smtClean="0"/>
              <a:t>Search source code files</a:t>
            </a:r>
          </a:p>
          <a:p>
            <a:pPr lvl="1">
              <a:buFont typeface="+mj-lt"/>
              <a:buAutoNum type="arabicPeriod"/>
            </a:pPr>
            <a:r>
              <a:rPr lang="en-US" dirty="0" smtClean="0"/>
              <a:t>If </a:t>
            </a:r>
            <a:r>
              <a:rPr lang="en-US" dirty="0"/>
              <a:t>current </a:t>
            </a:r>
            <a:r>
              <a:rPr lang="en-US" dirty="0" smtClean="0"/>
              <a:t>environment exist the source code which match the pdb recording debug path</a:t>
            </a:r>
          </a:p>
          <a:p>
            <a:pPr lvl="1">
              <a:buFont typeface="+mj-lt"/>
              <a:buAutoNum type="arabicPeriod"/>
            </a:pPr>
            <a:r>
              <a:rPr lang="en-US" dirty="0" smtClean="0"/>
              <a:t>If not, manual choose the source code file </a:t>
            </a:r>
            <a:endParaRPr lang="en-US" dirty="0"/>
          </a:p>
          <a:p>
            <a:pPr marL="0" indent="0">
              <a:buNone/>
            </a:pPr>
            <a:endParaRPr lang="en-US" dirty="0" smtClean="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654" y="3990975"/>
            <a:ext cx="7933497" cy="19450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9566809"/>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IntelliTrace – Load pdb cases</a:t>
            </a:r>
            <a:endParaRPr lang="en-US" dirty="0"/>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2952022598"/>
              </p:ext>
            </p:extLst>
          </p:nvPr>
        </p:nvGraphicFramePr>
        <p:xfrm>
          <a:off x="365124" y="1706562"/>
          <a:ext cx="7887336" cy="2069034"/>
        </p:xfrm>
        <a:graphic>
          <a:graphicData uri="http://schemas.openxmlformats.org/drawingml/2006/table">
            <a:tbl>
              <a:tblPr firstRow="1" bandRow="1">
                <a:tableStyleId>{5C22544A-7EE6-4342-B048-85BDC9FD1C3A}</a:tableStyleId>
              </a:tblPr>
              <a:tblGrid>
                <a:gridCol w="1314556"/>
                <a:gridCol w="1314556"/>
                <a:gridCol w="1314556"/>
                <a:gridCol w="1314556"/>
                <a:gridCol w="1314556"/>
                <a:gridCol w="1314556"/>
              </a:tblGrid>
              <a:tr h="445838">
                <a:tc>
                  <a:txBody>
                    <a:bodyPr/>
                    <a:lstStyle/>
                    <a:p>
                      <a:r>
                        <a:rPr lang="en-US" dirty="0" smtClean="0"/>
                        <a:t>PDB</a:t>
                      </a:r>
                      <a:endParaRPr lang="en-US" dirty="0"/>
                    </a:p>
                  </a:txBody>
                  <a:tcPr/>
                </a:tc>
                <a:tc>
                  <a:txBody>
                    <a:bodyPr/>
                    <a:lstStyle/>
                    <a:p>
                      <a:r>
                        <a:rPr lang="en-US" dirty="0" smtClean="0"/>
                        <a:t>Code Path</a:t>
                      </a:r>
                      <a:endParaRPr lang="en-US" dirty="0"/>
                    </a:p>
                  </a:txBody>
                  <a:tcPr/>
                </a:tc>
                <a:tc>
                  <a:txBody>
                    <a:bodyPr/>
                    <a:lstStyle/>
                    <a:p>
                      <a:r>
                        <a:rPr lang="en-US" dirty="0" smtClean="0"/>
                        <a:t>Code</a:t>
                      </a:r>
                      <a:endParaRPr lang="en-US" dirty="0"/>
                    </a:p>
                  </a:txBody>
                  <a:tcPr/>
                </a:tc>
                <a:tc>
                  <a:txBody>
                    <a:bodyPr/>
                    <a:lstStyle/>
                    <a:p>
                      <a:r>
                        <a:rPr lang="en-US" dirty="0" smtClean="0"/>
                        <a:t>Result</a:t>
                      </a:r>
                      <a:endParaRPr lang="en-US" dirty="0"/>
                    </a:p>
                  </a:txBody>
                  <a:tcPr/>
                </a:tc>
                <a:tc>
                  <a:txBody>
                    <a:bodyPr/>
                    <a:lstStyle/>
                    <a:p>
                      <a:r>
                        <a:rPr lang="en-US" dirty="0" smtClean="0"/>
                        <a:t>Find PDB</a:t>
                      </a:r>
                      <a:endParaRPr lang="en-US" dirty="0"/>
                    </a:p>
                  </a:txBody>
                  <a:tcPr/>
                </a:tc>
                <a:tc>
                  <a:txBody>
                    <a:bodyPr/>
                    <a:lstStyle/>
                    <a:p>
                      <a:r>
                        <a:rPr lang="en-US" dirty="0" smtClean="0"/>
                        <a:t>Find Code</a:t>
                      </a:r>
                      <a:endParaRPr lang="en-US" dirty="0"/>
                    </a:p>
                  </a:txBody>
                  <a:tcPr/>
                </a:tc>
              </a:tr>
              <a:tr h="0">
                <a:tc>
                  <a:txBody>
                    <a:bodyPr/>
                    <a:lstStyle/>
                    <a:p>
                      <a:r>
                        <a:rPr lang="en-US" dirty="0" smtClean="0"/>
                        <a:t>Original</a:t>
                      </a:r>
                      <a:endParaRPr lang="en-US" dirty="0"/>
                    </a:p>
                  </a:txBody>
                  <a:tcPr/>
                </a:tc>
                <a:tc>
                  <a:txBody>
                    <a:bodyPr/>
                    <a:lstStyle/>
                    <a:p>
                      <a:r>
                        <a:rPr lang="en-US" dirty="0" smtClean="0"/>
                        <a:t>Original</a:t>
                      </a:r>
                      <a:endParaRPr lang="en-US" dirty="0"/>
                    </a:p>
                  </a:txBody>
                  <a:tcPr/>
                </a:tc>
                <a:tc>
                  <a:txBody>
                    <a:bodyPr/>
                    <a:lstStyle/>
                    <a:p>
                      <a:r>
                        <a:rPr lang="en-US" dirty="0" smtClean="0"/>
                        <a:t>Original</a:t>
                      </a:r>
                      <a:endParaRPr lang="en-US" dirty="0"/>
                    </a:p>
                  </a:txBody>
                  <a:tcPr/>
                </a:tc>
                <a:tc>
                  <a:txBody>
                    <a:bodyPr/>
                    <a:lstStyle/>
                    <a:p>
                      <a:r>
                        <a:rPr lang="en-US" dirty="0" smtClean="0"/>
                        <a:t>Allow</a:t>
                      </a:r>
                      <a:endParaRPr lang="en-US" dirty="0"/>
                    </a:p>
                  </a:txBody>
                  <a:tcPr/>
                </a:tc>
                <a:tc>
                  <a:txBody>
                    <a:bodyPr/>
                    <a:lstStyle/>
                    <a:p>
                      <a:r>
                        <a:rPr lang="en-US" dirty="0" smtClean="0"/>
                        <a:t>Auto</a:t>
                      </a:r>
                      <a:endParaRPr lang="en-US" dirty="0"/>
                    </a:p>
                  </a:txBody>
                  <a:tcPr/>
                </a:tc>
                <a:tc>
                  <a:txBody>
                    <a:bodyPr/>
                    <a:lstStyle/>
                    <a:p>
                      <a:r>
                        <a:rPr lang="en-US" dirty="0" smtClean="0"/>
                        <a:t>Auto</a:t>
                      </a:r>
                      <a:endParaRPr lang="en-US" dirty="0"/>
                    </a:p>
                  </a:txBody>
                  <a:tcPr/>
                </a:tc>
              </a:tr>
              <a:tr h="0">
                <a:tc>
                  <a:txBody>
                    <a:bodyPr/>
                    <a:lstStyle/>
                    <a:p>
                      <a:r>
                        <a:rPr lang="en-US" dirty="0" smtClean="0"/>
                        <a:t>New</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Original</a:t>
                      </a:r>
                    </a:p>
                  </a:txBody>
                  <a:tcPr/>
                </a:tc>
                <a:tc>
                  <a:txBody>
                    <a:bodyPr/>
                    <a:lstStyle/>
                    <a:p>
                      <a:r>
                        <a:rPr lang="en-US" dirty="0" smtClean="0"/>
                        <a:t>Original</a:t>
                      </a:r>
                      <a:endParaRPr lang="en-US" dirty="0"/>
                    </a:p>
                  </a:txBody>
                  <a:tcPr/>
                </a:tc>
                <a:tc>
                  <a:txBody>
                    <a:bodyPr/>
                    <a:lstStyle/>
                    <a:p>
                      <a:r>
                        <a:rPr lang="en-US" b="1" dirty="0" smtClean="0">
                          <a:solidFill>
                            <a:srgbClr val="FF0000"/>
                          </a:solidFill>
                        </a:rPr>
                        <a:t>Fail</a:t>
                      </a:r>
                      <a:endParaRPr lang="en-US" b="1" dirty="0">
                        <a:solidFill>
                          <a:srgbClr val="FF0000"/>
                        </a:solidFill>
                      </a:endParaRPr>
                    </a:p>
                  </a:txBody>
                  <a:tcPr/>
                </a:tc>
                <a:tc>
                  <a:txBody>
                    <a:bodyPr/>
                    <a:lstStyle/>
                    <a:p>
                      <a:r>
                        <a:rPr lang="en-US" dirty="0" smtClean="0"/>
                        <a:t>-</a:t>
                      </a:r>
                      <a:endParaRPr lang="en-US" dirty="0"/>
                    </a:p>
                  </a:txBody>
                  <a:tcPr/>
                </a:tc>
                <a:tc>
                  <a:txBody>
                    <a:bodyPr/>
                    <a:lstStyle/>
                    <a:p>
                      <a:r>
                        <a:rPr lang="en-US" dirty="0" smtClean="0"/>
                        <a:t>-</a:t>
                      </a:r>
                      <a:endParaRPr lang="en-US" dirty="0"/>
                    </a:p>
                  </a:txBody>
                  <a:tcPr/>
                </a:tc>
              </a:tr>
              <a:tr h="445838">
                <a:tc>
                  <a:txBody>
                    <a:bodyPr/>
                    <a:lstStyle/>
                    <a:p>
                      <a:r>
                        <a:rPr lang="en-US" dirty="0" smtClean="0"/>
                        <a:t>Original</a:t>
                      </a:r>
                      <a:endParaRPr lang="en-US" dirty="0"/>
                    </a:p>
                  </a:txBody>
                  <a:tcPr/>
                </a:tc>
                <a:tc>
                  <a:txBody>
                    <a:bodyPr/>
                    <a:lstStyle/>
                    <a:p>
                      <a:r>
                        <a:rPr lang="en-US" dirty="0" smtClean="0"/>
                        <a:t>New</a:t>
                      </a:r>
                      <a:endParaRPr lang="en-US" dirty="0"/>
                    </a:p>
                  </a:txBody>
                  <a:tcPr/>
                </a:tc>
                <a:tc>
                  <a:txBody>
                    <a:bodyPr/>
                    <a:lstStyle/>
                    <a:p>
                      <a:r>
                        <a:rPr lang="en-US" dirty="0" smtClean="0"/>
                        <a:t>Original</a:t>
                      </a:r>
                      <a:endParaRPr lang="en-US" dirty="0"/>
                    </a:p>
                  </a:txBody>
                  <a:tcPr/>
                </a:tc>
                <a:tc>
                  <a:txBody>
                    <a:bodyPr/>
                    <a:lstStyle/>
                    <a:p>
                      <a:r>
                        <a:rPr lang="en-US" dirty="0" smtClean="0"/>
                        <a:t>Allow</a:t>
                      </a:r>
                      <a:endParaRPr lang="en-US" dirty="0"/>
                    </a:p>
                  </a:txBody>
                  <a:tcPr/>
                </a:tc>
                <a:tc>
                  <a:txBody>
                    <a:bodyPr/>
                    <a:lstStyle/>
                    <a:p>
                      <a:r>
                        <a:rPr lang="en-US" dirty="0" smtClean="0"/>
                        <a:t>Manual</a:t>
                      </a:r>
                      <a:endParaRPr lang="en-US" dirty="0"/>
                    </a:p>
                  </a:txBody>
                  <a:tcPr/>
                </a:tc>
                <a:tc>
                  <a:txBody>
                    <a:bodyPr/>
                    <a:lstStyle/>
                    <a:p>
                      <a:r>
                        <a:rPr lang="en-US" dirty="0" smtClean="0"/>
                        <a:t>Manual</a:t>
                      </a:r>
                      <a:endParaRPr lang="en-US" dirty="0"/>
                    </a:p>
                  </a:txBody>
                  <a:tcPr/>
                </a:tc>
              </a:tr>
              <a:tr h="445838">
                <a:tc>
                  <a:txBody>
                    <a:bodyPr/>
                    <a:lstStyle/>
                    <a:p>
                      <a:r>
                        <a:rPr lang="en-US" dirty="0" smtClean="0"/>
                        <a:t>Original</a:t>
                      </a:r>
                      <a:endParaRPr lang="en-US" dirty="0"/>
                    </a:p>
                  </a:txBody>
                  <a:tcPr/>
                </a:tc>
                <a:tc>
                  <a:txBody>
                    <a:bodyPr/>
                    <a:lstStyle/>
                    <a:p>
                      <a:r>
                        <a:rPr lang="en-US" dirty="0" smtClean="0"/>
                        <a:t>New</a:t>
                      </a:r>
                      <a:endParaRPr lang="en-US" dirty="0"/>
                    </a:p>
                  </a:txBody>
                  <a:tcPr/>
                </a:tc>
                <a:tc>
                  <a:txBody>
                    <a:bodyPr/>
                    <a:lstStyle/>
                    <a:p>
                      <a:r>
                        <a:rPr lang="en-US" dirty="0" smtClean="0"/>
                        <a:t>New</a:t>
                      </a:r>
                      <a:endParaRPr lang="en-US" dirty="0"/>
                    </a:p>
                  </a:txBody>
                  <a:tcPr/>
                </a:tc>
                <a:tc>
                  <a:txBody>
                    <a:bodyPr/>
                    <a:lstStyle/>
                    <a:p>
                      <a:r>
                        <a:rPr lang="en-US" dirty="0" smtClean="0"/>
                        <a:t>Allow</a:t>
                      </a:r>
                      <a:endParaRPr lang="en-US" dirty="0"/>
                    </a:p>
                  </a:txBody>
                  <a:tcPr/>
                </a:tc>
                <a:tc>
                  <a:txBody>
                    <a:bodyPr/>
                    <a:lstStyle/>
                    <a:p>
                      <a:r>
                        <a:rPr lang="en-US" dirty="0" smtClean="0"/>
                        <a:t>Manual</a:t>
                      </a:r>
                      <a:endParaRPr lang="en-US" dirty="0"/>
                    </a:p>
                  </a:txBody>
                  <a:tcPr/>
                </a:tc>
                <a:tc>
                  <a:txBody>
                    <a:bodyPr/>
                    <a:lstStyle/>
                    <a:p>
                      <a:r>
                        <a:rPr lang="en-US" dirty="0" smtClean="0"/>
                        <a:t>Manual</a:t>
                      </a:r>
                    </a:p>
                  </a:txBody>
                  <a:tcPr/>
                </a:tc>
              </a:tr>
            </a:tbl>
          </a:graphicData>
        </a:graphic>
      </p:graphicFrame>
      <p:sp>
        <p:nvSpPr>
          <p:cNvPr id="5" name="TextBox 4"/>
          <p:cNvSpPr txBox="1"/>
          <p:nvPr/>
        </p:nvSpPr>
        <p:spPr>
          <a:xfrm>
            <a:off x="426720" y="4480556"/>
            <a:ext cx="7871460" cy="750975"/>
          </a:xfrm>
          <a:prstGeom prst="rect">
            <a:avLst/>
          </a:prstGeom>
          <a:noFill/>
        </p:spPr>
        <p:txBody>
          <a:bodyPr wrap="square" rtlCol="0">
            <a:spAutoFit/>
          </a:bodyPr>
          <a:lstStyle/>
          <a:p>
            <a:pPr>
              <a:lnSpc>
                <a:spcPct val="90000"/>
              </a:lnSpc>
              <a:spcBef>
                <a:spcPts val="600"/>
              </a:spcBef>
              <a:spcAft>
                <a:spcPts val="0"/>
              </a:spcAft>
              <a:buClr>
                <a:schemeClr val="bg1"/>
              </a:buClr>
            </a:pPr>
            <a:r>
              <a:rPr lang="en-US" sz="1400" dirty="0" smtClean="0">
                <a:solidFill>
                  <a:schemeClr val="bg2"/>
                </a:solidFill>
                <a:latin typeface="+mn-lt"/>
              </a:rPr>
              <a:t>Note:</a:t>
            </a:r>
          </a:p>
          <a:p>
            <a:pPr lvl="1">
              <a:lnSpc>
                <a:spcPct val="90000"/>
              </a:lnSpc>
              <a:spcBef>
                <a:spcPts val="600"/>
              </a:spcBef>
              <a:spcAft>
                <a:spcPts val="0"/>
              </a:spcAft>
              <a:buClr>
                <a:schemeClr val="bg1"/>
              </a:buClr>
            </a:pPr>
            <a:r>
              <a:rPr lang="en-US" sz="1400" dirty="0" smtClean="0">
                <a:solidFill>
                  <a:schemeClr val="bg2"/>
                </a:solidFill>
                <a:latin typeface="+mn-lt"/>
              </a:rPr>
              <a:t>Find Code logic just break point to a position which mark in the IntelliTrace log. Never care the source code</a:t>
            </a:r>
            <a:endParaRPr lang="en-US" sz="1400" dirty="0" smtClean="0">
              <a:solidFill>
                <a:schemeClr val="bg2"/>
              </a:solidFill>
              <a:latin typeface="+mn-lt"/>
            </a:endParaRPr>
          </a:p>
        </p:txBody>
      </p:sp>
    </p:spTree>
    <p:extLst>
      <p:ext uri="{BB962C8B-B14F-4D97-AF65-F5344CB8AC3E}">
        <p14:creationId xmlns:p14="http://schemas.microsoft.com/office/powerpoint/2010/main" val="1865397733"/>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Purpose</a:t>
            </a:r>
            <a:endParaRPr lang="en-US" dirty="0"/>
          </a:p>
        </p:txBody>
      </p:sp>
      <p:sp>
        <p:nvSpPr>
          <p:cNvPr id="5" name="Content Placeholder 4"/>
          <p:cNvSpPr>
            <a:spLocks noGrp="1"/>
          </p:cNvSpPr>
          <p:nvPr>
            <p:ph sz="half" idx="1"/>
          </p:nvPr>
        </p:nvSpPr>
        <p:spPr/>
        <p:txBody>
          <a:bodyPr/>
          <a:lstStyle/>
          <a:p>
            <a:pPr marL="342900" indent="-342900">
              <a:buFont typeface="+mj-lt"/>
              <a:buAutoNum type="arabicPeriod"/>
            </a:pPr>
            <a:r>
              <a:rPr lang="en-US" altLang="zh-CN" dirty="0"/>
              <a:t>Quickly get the information you need, in context (CodeLens)</a:t>
            </a:r>
          </a:p>
          <a:p>
            <a:pPr marL="342900" indent="-342900">
              <a:buFont typeface="+mj-lt"/>
              <a:buAutoNum type="arabicPeriod"/>
            </a:pPr>
            <a:r>
              <a:rPr lang="en-US" altLang="zh-CN" dirty="0"/>
              <a:t>Use tools to understand the relationships in existing code (CodeMap)</a:t>
            </a:r>
          </a:p>
          <a:p>
            <a:pPr marL="342900" indent="-342900">
              <a:buFont typeface="+mj-lt"/>
              <a:buAutoNum type="arabicPeriod"/>
            </a:pPr>
            <a:r>
              <a:rPr lang="en-US" dirty="0" smtClean="0"/>
              <a:t>Visualize </a:t>
            </a:r>
            <a:r>
              <a:rPr lang="en-US" dirty="0"/>
              <a:t>the structure of an application with UML </a:t>
            </a:r>
            <a:r>
              <a:rPr lang="en-US" dirty="0" smtClean="0"/>
              <a:t>diagrams (UML)</a:t>
            </a:r>
          </a:p>
          <a:p>
            <a:pPr marL="342900" indent="-342900">
              <a:buFont typeface="+mj-lt"/>
              <a:buAutoNum type="arabicPeriod"/>
            </a:pPr>
            <a:r>
              <a:rPr lang="en-US" dirty="0"/>
              <a:t>Describe and enforce architectural </a:t>
            </a:r>
            <a:r>
              <a:rPr lang="en-US" dirty="0" smtClean="0"/>
              <a:t>dependencies (Layer Diagrams)</a:t>
            </a:r>
          </a:p>
          <a:p>
            <a:pPr marL="342900" indent="-342900">
              <a:buFont typeface="+mj-lt"/>
              <a:buAutoNum type="arabicPeriod"/>
            </a:pPr>
            <a:r>
              <a:rPr lang="en-US" altLang="zh-CN" dirty="0"/>
              <a:t>Use IntelliTrace for historical debugging, even in production (IntelliTrace)</a:t>
            </a:r>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p:txBody>
      </p:sp>
    </p:spTree>
    <p:extLst>
      <p:ext uri="{BB962C8B-B14F-4D97-AF65-F5344CB8AC3E}">
        <p14:creationId xmlns:p14="http://schemas.microsoft.com/office/powerpoint/2010/main" val="2995121642"/>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64631" y="984738"/>
            <a:ext cx="7955280" cy="796758"/>
          </a:xfrm>
        </p:spPr>
        <p:txBody>
          <a:bodyPr>
            <a:normAutofit/>
          </a:bodyPr>
          <a:lstStyle/>
          <a:p>
            <a:r>
              <a:rPr lang="en-US" altLang="zh-CN" dirty="0"/>
              <a:t>Find out more about your code without leaving the editor when you use </a:t>
            </a:r>
            <a:r>
              <a:rPr lang="en-US" altLang="zh-CN" dirty="0" smtClean="0"/>
              <a:t>CodeLens.</a:t>
            </a:r>
            <a:br>
              <a:rPr lang="en-US" altLang="zh-CN" dirty="0" smtClean="0"/>
            </a:br>
            <a:r>
              <a:rPr lang="en-US" altLang="zh-CN" dirty="0"/>
              <a:t>You can find code references, changes to your code, linked bugs, work items, code reviews, and unit tests –</a:t>
            </a:r>
            <a:r>
              <a:rPr lang="zh-CN" altLang="en-US" dirty="0"/>
              <a:t> </a:t>
            </a:r>
            <a:r>
              <a:rPr lang="en-US" altLang="zh-CN" dirty="0"/>
              <a:t>all in the same context as your code.</a:t>
            </a:r>
            <a:endParaRPr lang="en-US" dirty="0"/>
          </a:p>
        </p:txBody>
      </p:sp>
      <p:sp>
        <p:nvSpPr>
          <p:cNvPr id="2" name="Title 1"/>
          <p:cNvSpPr>
            <a:spLocks noGrp="1"/>
          </p:cNvSpPr>
          <p:nvPr>
            <p:ph type="title"/>
          </p:nvPr>
        </p:nvSpPr>
        <p:spPr/>
        <p:txBody>
          <a:bodyPr/>
          <a:lstStyle/>
          <a:p>
            <a:r>
              <a:rPr lang="en-US" dirty="0" smtClean="0"/>
              <a:t>CodeLens</a:t>
            </a:r>
            <a:endParaRPr lang="en-US" dirty="0"/>
          </a:p>
        </p:txBody>
      </p:sp>
      <p:sp>
        <p:nvSpPr>
          <p:cNvPr id="4" name="Content Placeholder 3"/>
          <p:cNvSpPr>
            <a:spLocks noGrp="1"/>
          </p:cNvSpPr>
          <p:nvPr>
            <p:ph sz="half" idx="1"/>
          </p:nvPr>
        </p:nvSpPr>
        <p:spPr/>
        <p:txBody>
          <a:bodyPr/>
          <a:lstStyle/>
          <a:p>
            <a:r>
              <a:rPr lang="en-US" dirty="0" smtClean="0"/>
              <a:t>All reference of the code</a:t>
            </a:r>
          </a:p>
          <a:p>
            <a:r>
              <a:rPr lang="en-US" dirty="0" smtClean="0"/>
              <a:t>Tested By</a:t>
            </a:r>
          </a:p>
          <a:p>
            <a:pPr lvl="1"/>
            <a:r>
              <a:rPr lang="en-US" dirty="0" smtClean="0"/>
              <a:t>Test list</a:t>
            </a:r>
          </a:p>
          <a:p>
            <a:pPr lvl="1"/>
            <a:r>
              <a:rPr lang="en-US" dirty="0" smtClean="0"/>
              <a:t>Test </a:t>
            </a:r>
            <a:r>
              <a:rPr lang="en-US" dirty="0" err="1" smtClean="0"/>
              <a:t>Ouput</a:t>
            </a:r>
            <a:endParaRPr lang="en-US" dirty="0" smtClean="0"/>
          </a:p>
          <a:p>
            <a:r>
              <a:rPr lang="en-US" dirty="0" smtClean="0"/>
              <a:t>Test Status</a:t>
            </a:r>
          </a:p>
          <a:p>
            <a:r>
              <a:rPr lang="en-US" dirty="0" err="1" smtClean="0"/>
              <a:t>Git</a:t>
            </a:r>
            <a:r>
              <a:rPr lang="en-US" dirty="0" smtClean="0"/>
              <a:t> Authors and Changes</a:t>
            </a:r>
          </a:p>
          <a:p>
            <a:pPr lvl="1"/>
            <a:r>
              <a:rPr lang="en-US" dirty="0" smtClean="0"/>
              <a:t>The last person</a:t>
            </a:r>
          </a:p>
          <a:p>
            <a:pPr lvl="1"/>
            <a:r>
              <a:rPr lang="en-US" dirty="0" smtClean="0"/>
              <a:t>Total changes</a:t>
            </a:r>
          </a:p>
          <a:p>
            <a:pPr lvl="1"/>
            <a:r>
              <a:rPr lang="en-US" dirty="0" smtClean="0"/>
              <a:t>View </a:t>
            </a:r>
            <a:r>
              <a:rPr lang="en-US" dirty="0" err="1" smtClean="0"/>
              <a:t>Changest</a:t>
            </a:r>
            <a:endParaRPr lang="en-US" dirty="0" smtClean="0"/>
          </a:p>
          <a:p>
            <a:r>
              <a:rPr lang="en-US" dirty="0" err="1" smtClean="0"/>
              <a:t>Keboard</a:t>
            </a:r>
            <a:r>
              <a:rPr lang="en-US" dirty="0" smtClean="0"/>
              <a:t> Access</a:t>
            </a:r>
          </a:p>
          <a:p>
            <a:pPr lvl="1"/>
            <a:r>
              <a:rPr lang="en-US" dirty="0" smtClean="0"/>
              <a:t>Alt + </a:t>
            </a:r>
            <a:r>
              <a:rPr lang="en-US" dirty="0" err="1" smtClean="0"/>
              <a:t>Num</a:t>
            </a:r>
            <a:r>
              <a:rPr lang="en-US" dirty="0" smtClean="0"/>
              <a:t> </a:t>
            </a:r>
            <a:r>
              <a:rPr lang="en-US" dirty="0" err="1" smtClean="0"/>
              <a:t>swtich</a:t>
            </a:r>
            <a:r>
              <a:rPr lang="en-US" dirty="0" smtClean="0"/>
              <a:t> </a:t>
            </a:r>
            <a:r>
              <a:rPr lang="en-US" dirty="0" err="1" smtClean="0"/>
              <a:t>CodLens</a:t>
            </a:r>
            <a:r>
              <a:rPr lang="en-US" dirty="0" smtClean="0"/>
              <a:t> section</a:t>
            </a:r>
          </a:p>
          <a:p>
            <a:pPr lvl="1"/>
            <a:r>
              <a:rPr lang="en-US" dirty="0" smtClean="0"/>
              <a:t>Alt + Left/Right arrow to change section</a:t>
            </a:r>
          </a:p>
          <a:p>
            <a:r>
              <a:rPr lang="en-US" dirty="0" smtClean="0"/>
              <a:t>Support Option control Fonts, Colors and Enable.</a:t>
            </a:r>
          </a:p>
          <a:p>
            <a:endParaRPr lang="en-US" dirty="0"/>
          </a:p>
        </p:txBody>
      </p:sp>
      <p:pic>
        <p:nvPicPr>
          <p:cNvPr id="6" name="Picture 2" descr="CodeLens indicators in the code edi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2255834"/>
            <a:ext cx="64389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40431"/>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64631" y="984738"/>
            <a:ext cx="7955280" cy="796758"/>
          </a:xfrm>
        </p:spPr>
        <p:txBody>
          <a:bodyPr>
            <a:normAutofit/>
          </a:bodyPr>
          <a:lstStyle/>
          <a:p>
            <a:r>
              <a:rPr lang="en-US" altLang="zh-CN" dirty="0"/>
              <a:t>Find out more about your code without leaving the editor when you use </a:t>
            </a:r>
            <a:r>
              <a:rPr lang="en-US" altLang="zh-CN" dirty="0" smtClean="0"/>
              <a:t>CodeLens.</a:t>
            </a:r>
            <a:br>
              <a:rPr lang="en-US" altLang="zh-CN" dirty="0" smtClean="0"/>
            </a:br>
            <a:r>
              <a:rPr lang="en-US" altLang="zh-CN" dirty="0"/>
              <a:t>You can find code references, changes to your code, linked bugs, work items, code reviews, and unit tests –</a:t>
            </a:r>
            <a:r>
              <a:rPr lang="zh-CN" altLang="en-US" dirty="0"/>
              <a:t> </a:t>
            </a:r>
            <a:r>
              <a:rPr lang="en-US" altLang="zh-CN" dirty="0"/>
              <a:t>all in the same context as your code.</a:t>
            </a:r>
            <a:endParaRPr lang="en-US" dirty="0"/>
          </a:p>
        </p:txBody>
      </p:sp>
      <p:sp>
        <p:nvSpPr>
          <p:cNvPr id="2" name="Title 1"/>
          <p:cNvSpPr>
            <a:spLocks noGrp="1"/>
          </p:cNvSpPr>
          <p:nvPr>
            <p:ph type="title"/>
          </p:nvPr>
        </p:nvSpPr>
        <p:spPr/>
        <p:txBody>
          <a:bodyPr/>
          <a:lstStyle/>
          <a:p>
            <a:r>
              <a:rPr lang="en-US" dirty="0" smtClean="0"/>
              <a:t>CodeMap</a:t>
            </a:r>
            <a:endParaRPr lang="en-US" dirty="0"/>
          </a:p>
        </p:txBody>
      </p:sp>
      <p:sp>
        <p:nvSpPr>
          <p:cNvPr id="4" name="Content Placeholder 3"/>
          <p:cNvSpPr>
            <a:spLocks noGrp="1"/>
          </p:cNvSpPr>
          <p:nvPr>
            <p:ph sz="half" idx="1"/>
          </p:nvPr>
        </p:nvSpPr>
        <p:spPr/>
        <p:txBody>
          <a:bodyPr/>
          <a:lstStyle/>
          <a:p>
            <a:r>
              <a:rPr lang="en-US" dirty="0" smtClean="0"/>
              <a:t>Debug</a:t>
            </a:r>
          </a:p>
          <a:p>
            <a:pPr lvl="1"/>
            <a:r>
              <a:rPr lang="en-US" dirty="0" smtClean="0"/>
              <a:t>Map call stack</a:t>
            </a:r>
          </a:p>
          <a:p>
            <a:pPr lvl="1"/>
            <a:r>
              <a:rPr lang="en-US" dirty="0" smtClean="0"/>
              <a:t>Update with next call stack</a:t>
            </a:r>
          </a:p>
          <a:p>
            <a:r>
              <a:rPr lang="en-US" dirty="0" smtClean="0"/>
              <a:t>Add comments</a:t>
            </a:r>
          </a:p>
          <a:p>
            <a:r>
              <a:rPr lang="en-US" dirty="0" smtClean="0"/>
              <a:t>Add </a:t>
            </a:r>
            <a:r>
              <a:rPr lang="en-US" smtClean="0"/>
              <a:t>related code</a:t>
            </a:r>
            <a:endParaRPr lang="en-US" dirty="0" smtClean="0"/>
          </a:p>
          <a:p>
            <a:endParaRPr lang="en-US" dirty="0" smtClean="0"/>
          </a:p>
          <a:p>
            <a:endParaRPr lang="en-US" dirty="0"/>
          </a:p>
        </p:txBody>
      </p:sp>
      <p:pic>
        <p:nvPicPr>
          <p:cNvPr id="2050" name="Picture 2" descr="Debugging with call stacks on code ma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1176" y="1666506"/>
            <a:ext cx="5881809" cy="4456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669905"/>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64631" y="984738"/>
            <a:ext cx="7955280" cy="796758"/>
          </a:xfrm>
        </p:spPr>
        <p:txBody>
          <a:bodyPr>
            <a:normAutofit/>
          </a:bodyPr>
          <a:lstStyle/>
          <a:p>
            <a:r>
              <a:rPr lang="en-US" altLang="zh-CN" dirty="0"/>
              <a:t>Modeling diagrams help you understand, clarify, and communicate ideas about your code and the user requirements that your software system must support.</a:t>
            </a:r>
            <a:endParaRPr lang="en-US" dirty="0"/>
          </a:p>
        </p:txBody>
      </p:sp>
      <p:sp>
        <p:nvSpPr>
          <p:cNvPr id="2" name="Title 1"/>
          <p:cNvSpPr>
            <a:spLocks noGrp="1"/>
          </p:cNvSpPr>
          <p:nvPr>
            <p:ph type="title"/>
          </p:nvPr>
        </p:nvSpPr>
        <p:spPr/>
        <p:txBody>
          <a:bodyPr/>
          <a:lstStyle/>
          <a:p>
            <a:r>
              <a:rPr lang="en-US" altLang="zh-CN" dirty="0" smtClean="0"/>
              <a:t>UML</a:t>
            </a:r>
            <a:endParaRPr lang="en-US" dirty="0"/>
          </a:p>
        </p:txBody>
      </p:sp>
      <p:sp>
        <p:nvSpPr>
          <p:cNvPr id="4" name="Content Placeholder 3"/>
          <p:cNvSpPr>
            <a:spLocks noGrp="1"/>
          </p:cNvSpPr>
          <p:nvPr>
            <p:ph sz="half" idx="1"/>
          </p:nvPr>
        </p:nvSpPr>
        <p:spPr>
          <a:xfrm>
            <a:off x="356403" y="1706252"/>
            <a:ext cx="7955280" cy="4389748"/>
          </a:xfrm>
        </p:spPr>
        <p:txBody>
          <a:bodyPr/>
          <a:lstStyle/>
          <a:p>
            <a:r>
              <a:rPr lang="en-US" dirty="0" smtClean="0">
                <a:solidFill>
                  <a:schemeClr val="accent1"/>
                </a:solidFill>
              </a:rPr>
              <a:t>Class Diagram</a:t>
            </a:r>
          </a:p>
          <a:p>
            <a:r>
              <a:rPr lang="en-US" dirty="0" smtClean="0"/>
              <a:t>Sequence Diagram</a:t>
            </a:r>
          </a:p>
          <a:p>
            <a:pPr lvl="1"/>
            <a:r>
              <a:rPr lang="en-US" dirty="0" smtClean="0"/>
              <a:t>Generate Sequence Diagram from source code</a:t>
            </a:r>
          </a:p>
          <a:p>
            <a:r>
              <a:rPr lang="en-US" dirty="0" smtClean="0"/>
              <a:t>Use Case Diagram</a:t>
            </a:r>
          </a:p>
          <a:p>
            <a:r>
              <a:rPr lang="en-US" dirty="0" smtClean="0"/>
              <a:t>Activity </a:t>
            </a:r>
            <a:r>
              <a:rPr lang="en-US" altLang="zh-CN" dirty="0" smtClean="0"/>
              <a:t>Diagram</a:t>
            </a:r>
          </a:p>
          <a:p>
            <a:r>
              <a:rPr lang="en-US" dirty="0" smtClean="0"/>
              <a:t>Component</a:t>
            </a:r>
            <a:r>
              <a:rPr lang="en-US" altLang="zh-CN" dirty="0" smtClean="0"/>
              <a:t> </a:t>
            </a:r>
            <a:r>
              <a:rPr lang="en-US" altLang="zh-CN" dirty="0"/>
              <a:t>Diagram</a:t>
            </a:r>
            <a:endParaRPr lang="en-US" dirty="0" smtClean="0"/>
          </a:p>
          <a:p>
            <a:r>
              <a:rPr lang="en-US" dirty="0" smtClean="0">
                <a:solidFill>
                  <a:schemeClr val="accent1"/>
                </a:solidFill>
              </a:rPr>
              <a:t>Layer</a:t>
            </a:r>
            <a:r>
              <a:rPr lang="en-US" altLang="zh-CN" dirty="0">
                <a:solidFill>
                  <a:schemeClr val="accent1"/>
                </a:solidFill>
              </a:rPr>
              <a:t> </a:t>
            </a:r>
            <a:r>
              <a:rPr lang="en-US" altLang="zh-CN" dirty="0" smtClean="0">
                <a:solidFill>
                  <a:schemeClr val="accent1"/>
                </a:solidFill>
              </a:rPr>
              <a:t>Diagram</a:t>
            </a:r>
          </a:p>
          <a:p>
            <a:r>
              <a:rPr lang="en-US" dirty="0" smtClean="0"/>
              <a:t>Directed Graph Document</a:t>
            </a:r>
          </a:p>
          <a:p>
            <a:r>
              <a:rPr lang="en-US" dirty="0"/>
              <a:t>Dependency </a:t>
            </a:r>
            <a:r>
              <a:rPr lang="en-US" dirty="0" smtClean="0"/>
              <a:t>Graph / CodeMap in Solution Explorer</a:t>
            </a:r>
            <a:endParaRPr lang="en-US" dirty="0"/>
          </a:p>
        </p:txBody>
      </p:sp>
    </p:spTree>
    <p:extLst>
      <p:ext uri="{BB962C8B-B14F-4D97-AF65-F5344CB8AC3E}">
        <p14:creationId xmlns:p14="http://schemas.microsoft.com/office/powerpoint/2010/main" val="3993965681"/>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64631" y="984738"/>
            <a:ext cx="7955280" cy="796758"/>
          </a:xfrm>
        </p:spPr>
        <p:txBody>
          <a:bodyPr>
            <a:normAutofit/>
          </a:bodyPr>
          <a:lstStyle/>
          <a:p>
            <a:r>
              <a:rPr lang="en-US" altLang="zh-CN" dirty="0"/>
              <a:t>Spend less time debugging your app in Visual Studio Ultimate when you use IntelliTrace to record and trace your code's execution history. You can find bugs more easily without setting lots of breakpoints because IntelliTrace lets you:</a:t>
            </a:r>
            <a:endParaRPr lang="en-US" dirty="0"/>
          </a:p>
        </p:txBody>
      </p:sp>
      <p:sp>
        <p:nvSpPr>
          <p:cNvPr id="2" name="Title 1"/>
          <p:cNvSpPr>
            <a:spLocks noGrp="1"/>
          </p:cNvSpPr>
          <p:nvPr>
            <p:ph type="title"/>
          </p:nvPr>
        </p:nvSpPr>
        <p:spPr/>
        <p:txBody>
          <a:bodyPr/>
          <a:lstStyle/>
          <a:p>
            <a:r>
              <a:rPr lang="en-US" dirty="0" smtClean="0"/>
              <a:t>IntelliTrace</a:t>
            </a:r>
            <a:endParaRPr lang="en-US" dirty="0"/>
          </a:p>
        </p:txBody>
      </p:sp>
      <p:sp>
        <p:nvSpPr>
          <p:cNvPr id="4" name="Content Placeholder 3"/>
          <p:cNvSpPr>
            <a:spLocks noGrp="1"/>
          </p:cNvSpPr>
          <p:nvPr>
            <p:ph sz="half" idx="1"/>
          </p:nvPr>
        </p:nvSpPr>
        <p:spPr>
          <a:xfrm>
            <a:off x="356403" y="1706252"/>
            <a:ext cx="7955280" cy="4389748"/>
          </a:xfrm>
        </p:spPr>
        <p:txBody>
          <a:bodyPr/>
          <a:lstStyle/>
          <a:p>
            <a:r>
              <a:rPr lang="en-US" altLang="zh-CN" dirty="0"/>
              <a:t>Record specific events that happened in your app</a:t>
            </a:r>
            <a:r>
              <a:rPr lang="en-US" altLang="zh-CN" dirty="0" smtClean="0"/>
              <a:t>.</a:t>
            </a:r>
            <a:br>
              <a:rPr lang="en-US" altLang="zh-CN" dirty="0" smtClean="0"/>
            </a:br>
            <a:r>
              <a:rPr lang="en-US" altLang="zh-CN" dirty="0"/>
              <a:t>You can examine related code, data that appears in the </a:t>
            </a:r>
            <a:r>
              <a:rPr lang="en-US" altLang="zh-CN" b="1" dirty="0"/>
              <a:t>Locals</a:t>
            </a:r>
            <a:r>
              <a:rPr lang="en-US" altLang="zh-CN" dirty="0"/>
              <a:t> window during debugger events, and function call information, if you choose to collect it</a:t>
            </a:r>
            <a:r>
              <a:rPr lang="en-US" altLang="zh-CN" dirty="0" smtClean="0"/>
              <a:t>.</a:t>
            </a:r>
          </a:p>
          <a:p>
            <a:r>
              <a:rPr lang="en-US" altLang="zh-CN" dirty="0"/>
              <a:t>Reduce restarting </a:t>
            </a:r>
            <a:r>
              <a:rPr lang="en-US" altLang="zh-CN" dirty="0" smtClean="0"/>
              <a:t>your app to recreate bugs or events.</a:t>
            </a:r>
          </a:p>
          <a:p>
            <a:r>
              <a:rPr lang="en-US" altLang="zh-CN" dirty="0"/>
              <a:t>Debug errors that are hard to reproduce or that happen in deployment.</a:t>
            </a:r>
            <a:endParaRPr lang="zh-CN" altLang="en-US" dirty="0"/>
          </a:p>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5293" y="3183183"/>
            <a:ext cx="5779476" cy="3150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0650041"/>
      </p:ext>
    </p:extLst>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56402" y="372533"/>
            <a:ext cx="8403775" cy="5723467"/>
          </a:xfrm>
        </p:spPr>
        <p:txBody>
          <a:bodyPr>
            <a:normAutofit/>
          </a:bodyPr>
          <a:lstStyle/>
          <a:p>
            <a:pPr marL="0" indent="0">
              <a:buNone/>
            </a:pPr>
            <a:r>
              <a:rPr lang="en-US" dirty="0" smtClean="0"/>
              <a:t>Setup IntelliTrace:</a:t>
            </a:r>
          </a:p>
          <a:p>
            <a:pPr marL="0" indent="0">
              <a:buNone/>
            </a:pPr>
            <a:r>
              <a:rPr lang="en-US" dirty="0" smtClean="0"/>
              <a:t>1</a:t>
            </a:r>
            <a:r>
              <a:rPr lang="en-US" dirty="0"/>
              <a:t>. Download</a:t>
            </a:r>
          </a:p>
          <a:p>
            <a:pPr marL="0" indent="0">
              <a:buNone/>
            </a:pPr>
            <a:r>
              <a:rPr lang="en-US" dirty="0"/>
              <a:t>	http://www.microsoft.com/en-us/download/details.aspx?id=44909</a:t>
            </a:r>
          </a:p>
          <a:p>
            <a:pPr marL="0" indent="0">
              <a:buNone/>
            </a:pPr>
            <a:r>
              <a:rPr lang="en-US" dirty="0"/>
              <a:t>2. Create folder C:\IntelliTraceCollector</a:t>
            </a:r>
          </a:p>
          <a:p>
            <a:pPr marL="0" indent="0">
              <a:buNone/>
            </a:pPr>
            <a:r>
              <a:rPr lang="en-US" dirty="0"/>
              <a:t>3. Save IntelliTraceCollector.exe to the collector directory, for example: C:\IntelliTraceCollector</a:t>
            </a:r>
          </a:p>
          <a:p>
            <a:pPr marL="0" indent="0">
              <a:buNone/>
            </a:pPr>
            <a:r>
              <a:rPr lang="en-US" dirty="0"/>
              <a:t>4. Run IntelliTraceCollector.exe (Get the IntelliTraceCollection.cab)</a:t>
            </a:r>
          </a:p>
          <a:p>
            <a:pPr marL="0" indent="0">
              <a:buNone/>
            </a:pPr>
            <a:r>
              <a:rPr lang="en-US" dirty="0"/>
              <a:t>5. Use </a:t>
            </a:r>
            <a:r>
              <a:rPr lang="en-US" dirty="0" err="1"/>
              <a:t>Cmd</a:t>
            </a:r>
            <a:r>
              <a:rPr lang="en-US" dirty="0"/>
              <a:t> Browse to the collector directory, for example: C:\IntelliTraceCollector</a:t>
            </a:r>
          </a:p>
          <a:p>
            <a:pPr marL="0" indent="0">
              <a:buNone/>
            </a:pPr>
            <a:r>
              <a:rPr lang="en-US" dirty="0"/>
              <a:t>6. Use the expand command, including the period (.) at the end, to expand IntelliTraceCollection.cab:</a:t>
            </a:r>
          </a:p>
          <a:p>
            <a:pPr marL="0" indent="0">
              <a:buNone/>
            </a:pPr>
            <a:r>
              <a:rPr lang="en-US" dirty="0"/>
              <a:t>	expand /f:* IntelliTraceCollection.cab .</a:t>
            </a:r>
          </a:p>
          <a:p>
            <a:pPr marL="0" indent="0">
              <a:buNone/>
            </a:pPr>
            <a:r>
              <a:rPr lang="en-US" dirty="0"/>
              <a:t>7. Create folder C:\IntelliTraceLogFiles</a:t>
            </a:r>
          </a:p>
          <a:p>
            <a:pPr marL="0" indent="0">
              <a:buNone/>
            </a:pPr>
            <a:r>
              <a:rPr lang="en-US" dirty="0"/>
              <a:t>8. </a:t>
            </a:r>
            <a:r>
              <a:rPr lang="en-US" dirty="0" err="1"/>
              <a:t>Cmd</a:t>
            </a:r>
            <a:r>
              <a:rPr lang="en-US" dirty="0"/>
              <a:t> Run:</a:t>
            </a:r>
          </a:p>
          <a:p>
            <a:pPr marL="0" indent="0">
              <a:buNone/>
            </a:pPr>
            <a:r>
              <a:rPr lang="en-US" dirty="0"/>
              <a:t>	C:\IntelliTraceCollector\IntelliTraceSC.exe launch /</a:t>
            </a:r>
            <a:r>
              <a:rPr lang="en-US" dirty="0" err="1"/>
              <a:t>cp</a:t>
            </a:r>
            <a:r>
              <a:rPr lang="en-US" dirty="0"/>
              <a:t>:"C:\</a:t>
            </a:r>
            <a:r>
              <a:rPr lang="en-US" dirty="0" err="1"/>
              <a:t>IntelliTraceCollector</a:t>
            </a:r>
            <a:r>
              <a:rPr lang="en-US" dirty="0"/>
              <a:t>\collection_plan.ASP.NET.default.xml" /</a:t>
            </a:r>
            <a:r>
              <a:rPr lang="en-US" dirty="0" err="1"/>
              <a:t>f:"C</a:t>
            </a:r>
            <a:r>
              <a:rPr lang="en-US" dirty="0"/>
              <a:t>:\</a:t>
            </a:r>
            <a:r>
              <a:rPr lang="en-US" dirty="0" err="1"/>
              <a:t>IntelliTraceLogFiles</a:t>
            </a:r>
            <a:r>
              <a:rPr lang="en-US" dirty="0"/>
              <a:t>\</a:t>
            </a:r>
            <a:r>
              <a:rPr lang="en-US" dirty="0" err="1"/>
              <a:t>MyApp.itrace</a:t>
            </a:r>
            <a:r>
              <a:rPr lang="en-US" dirty="0"/>
              <a:t>" "C:\MyApp\MyApp.exe"</a:t>
            </a:r>
          </a:p>
        </p:txBody>
      </p:sp>
    </p:spTree>
    <p:extLst>
      <p:ext uri="{BB962C8B-B14F-4D97-AF65-F5344CB8AC3E}">
        <p14:creationId xmlns:p14="http://schemas.microsoft.com/office/powerpoint/2010/main" val="4137438782"/>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smtClean="0"/>
              <a:t>Other Features</a:t>
            </a:r>
            <a:endParaRPr lang="zh-CN" altLang="en-US" dirty="0"/>
          </a:p>
        </p:txBody>
      </p:sp>
      <p:sp>
        <p:nvSpPr>
          <p:cNvPr id="6" name="Content Placeholder 5"/>
          <p:cNvSpPr>
            <a:spLocks noGrp="1"/>
          </p:cNvSpPr>
          <p:nvPr>
            <p:ph sz="half" idx="1"/>
          </p:nvPr>
        </p:nvSpPr>
        <p:spPr>
          <a:xfrm>
            <a:off x="364632" y="1706880"/>
            <a:ext cx="4348045" cy="4267200"/>
          </a:xfrm>
        </p:spPr>
        <p:txBody>
          <a:bodyPr/>
          <a:lstStyle/>
          <a:p>
            <a:pPr marL="342900" indent="-342900">
              <a:buFont typeface="+mj-lt"/>
              <a:buAutoNum type="arabicPeriod"/>
            </a:pPr>
            <a:r>
              <a:rPr lang="en-US" altLang="zh-CN" dirty="0" smtClean="0">
                <a:hlinkClick r:id="rId2"/>
              </a:rPr>
              <a:t>Auto Run Test</a:t>
            </a:r>
            <a:endParaRPr lang="en-US" altLang="zh-CN" dirty="0" smtClean="0"/>
          </a:p>
          <a:p>
            <a:pPr marL="342900" indent="-342900">
              <a:buFont typeface="+mj-lt"/>
              <a:buAutoNum type="arabicPeriod"/>
            </a:pPr>
            <a:r>
              <a:rPr lang="en-US" altLang="zh-CN" dirty="0" smtClean="0">
                <a:hlinkClick r:id="rId3"/>
              </a:rPr>
              <a:t>Editor Feature</a:t>
            </a:r>
            <a:endParaRPr lang="en-US" altLang="zh-CN" dirty="0" smtClean="0"/>
          </a:p>
          <a:p>
            <a:pPr marL="687388" lvl="1" indent="-342900">
              <a:buFont typeface="+mj-lt"/>
              <a:buAutoNum type="arabicPeriod"/>
            </a:pPr>
            <a:r>
              <a:rPr lang="en-US" altLang="zh-CN" dirty="0" smtClean="0"/>
              <a:t>Color of the left margin, Color of the right margin</a:t>
            </a:r>
          </a:p>
          <a:p>
            <a:pPr marL="687388" lvl="1" indent="-342900">
              <a:buFont typeface="+mj-lt"/>
              <a:buAutoNum type="arabicPeriod"/>
            </a:pPr>
            <a:r>
              <a:rPr lang="en-US" altLang="zh-CN" dirty="0"/>
              <a:t>Navigate </a:t>
            </a:r>
            <a:r>
              <a:rPr lang="en-US" altLang="zh-CN" dirty="0" smtClean="0"/>
              <a:t>To (Ctrl + ,), </a:t>
            </a:r>
            <a:r>
              <a:rPr lang="en-US" altLang="zh-CN" dirty="0"/>
              <a:t>Finds a symbol or file in the active </a:t>
            </a:r>
            <a:r>
              <a:rPr lang="en-US" altLang="zh-CN" dirty="0" smtClean="0"/>
              <a:t>solution</a:t>
            </a:r>
          </a:p>
          <a:p>
            <a:pPr marL="687388" lvl="1" indent="-342900">
              <a:buFont typeface="+mj-lt"/>
              <a:buAutoNum type="arabicPeriod"/>
            </a:pPr>
            <a:r>
              <a:rPr lang="en-US" altLang="zh-CN" dirty="0"/>
              <a:t>Using Regular Expressions in Find or Replace </a:t>
            </a:r>
            <a:r>
              <a:rPr lang="en-US" altLang="zh-CN" dirty="0" smtClean="0"/>
              <a:t>Text</a:t>
            </a:r>
          </a:p>
          <a:p>
            <a:pPr marL="687388" lvl="1" indent="-342900">
              <a:buFont typeface="+mj-lt"/>
              <a:buAutoNum type="arabicPeriod"/>
            </a:pPr>
            <a:r>
              <a:rPr lang="en-US" altLang="zh-CN" dirty="0" smtClean="0"/>
              <a:t>Peek Definition / Peek Help</a:t>
            </a:r>
          </a:p>
          <a:p>
            <a:pPr marL="687388" lvl="1" indent="-342900">
              <a:buFont typeface="+mj-lt"/>
              <a:buAutoNum type="arabicPeriod"/>
            </a:pPr>
            <a:r>
              <a:rPr lang="en-US" altLang="zh-CN" dirty="0" smtClean="0"/>
              <a:t>Task List</a:t>
            </a:r>
          </a:p>
          <a:p>
            <a:pPr marL="687388" lvl="1" indent="-342900">
              <a:buFont typeface="+mj-lt"/>
              <a:buAutoNum type="arabicPeriod"/>
            </a:pPr>
            <a:r>
              <a:rPr lang="en-US" altLang="zh-CN" dirty="0" smtClean="0"/>
              <a:t>Scroll bar source overview</a:t>
            </a:r>
          </a:p>
          <a:p>
            <a:pPr marL="342900" indent="-342900">
              <a:buFont typeface="+mj-lt"/>
              <a:buAutoNum type="arabicPeriod"/>
            </a:pPr>
            <a:r>
              <a:rPr lang="en-US" altLang="zh-CN" dirty="0">
                <a:hlinkClick r:id="rId4"/>
              </a:rPr>
              <a:t>Examine return values of method calls</a:t>
            </a:r>
            <a:endParaRPr lang="en-US" altLang="zh-CN" dirty="0"/>
          </a:p>
          <a:p>
            <a:pPr marL="342900" indent="-342900">
              <a:buFont typeface="+mj-lt"/>
              <a:buAutoNum type="arabicPeriod"/>
            </a:pPr>
            <a:r>
              <a:rPr lang="en-US" dirty="0">
                <a:hlinkClick r:id="rId5"/>
              </a:rPr>
              <a:t>Verifying Code by Using UI </a:t>
            </a:r>
            <a:r>
              <a:rPr lang="en-US" dirty="0" smtClean="0">
                <a:hlinkClick r:id="rId5"/>
              </a:rPr>
              <a:t>Automation</a:t>
            </a:r>
            <a:endParaRPr lang="en-US" dirty="0" smtClean="0"/>
          </a:p>
          <a:p>
            <a:pPr marL="342900" indent="-342900">
              <a:buFont typeface="+mj-lt"/>
              <a:buAutoNum type="arabicPeriod"/>
            </a:pPr>
            <a:r>
              <a:rPr lang="en-US" dirty="0">
                <a:hlinkClick r:id="rId6"/>
              </a:rPr>
              <a:t>Analyzing Application Quality</a:t>
            </a:r>
            <a:endParaRPr lang="en-US" altLang="zh-CN" dirty="0" smtClean="0"/>
          </a:p>
          <a:p>
            <a:pPr marL="342900" indent="-342900">
              <a:buFont typeface="+mj-lt"/>
              <a:buAutoNum type="arabicPeriod"/>
            </a:pPr>
            <a:endParaRPr lang="zh-CN" altLang="en-US" dirty="0"/>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9622" y="2060331"/>
            <a:ext cx="2600325"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9622" y="3176370"/>
            <a:ext cx="3875209" cy="2191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5567391"/>
      </p:ext>
    </p:extLst>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14133" y="2901244"/>
            <a:ext cx="184731" cy="286232"/>
          </a:xfrm>
          <a:prstGeom prst="rect">
            <a:avLst/>
          </a:prstGeom>
          <a:noFill/>
        </p:spPr>
        <p:txBody>
          <a:bodyPr wrap="none" rtlCol="0">
            <a:spAutoFit/>
          </a:bodyPr>
          <a:lstStyle/>
          <a:p>
            <a:pPr>
              <a:lnSpc>
                <a:spcPct val="90000"/>
              </a:lnSpc>
              <a:spcBef>
                <a:spcPts val="600"/>
              </a:spcBef>
              <a:spcAft>
                <a:spcPts val="0"/>
              </a:spcAft>
              <a:buClr>
                <a:schemeClr val="bg1"/>
              </a:buClr>
            </a:pPr>
            <a:endParaRPr lang="en-US" sz="1400" dirty="0" err="1" smtClean="0">
              <a:solidFill>
                <a:schemeClr val="bg2"/>
              </a:solidFill>
              <a:latin typeface="+mn-lt"/>
            </a:endParaRPr>
          </a:p>
        </p:txBody>
      </p:sp>
      <p:sp>
        <p:nvSpPr>
          <p:cNvPr id="5" name="Title 4"/>
          <p:cNvSpPr>
            <a:spLocks noGrp="1"/>
          </p:cNvSpPr>
          <p:nvPr>
            <p:ph type="title"/>
          </p:nvPr>
        </p:nvSpPr>
        <p:spPr/>
        <p:txBody>
          <a:bodyPr/>
          <a:lstStyle/>
          <a:p>
            <a:r>
              <a:rPr lang="en-US" dirty="0" smtClean="0"/>
              <a:t>Part - 2</a:t>
            </a:r>
            <a:endParaRPr lang="en-US" dirty="0"/>
          </a:p>
        </p:txBody>
      </p:sp>
      <p:sp>
        <p:nvSpPr>
          <p:cNvPr id="6" name="Content Placeholder 5"/>
          <p:cNvSpPr>
            <a:spLocks noGrp="1"/>
          </p:cNvSpPr>
          <p:nvPr>
            <p:ph sz="half" idx="1"/>
          </p:nvPr>
        </p:nvSpPr>
        <p:spPr/>
        <p:txBody>
          <a:bodyPr/>
          <a:lstStyle/>
          <a:p>
            <a:r>
              <a:rPr lang="en-US" dirty="0" smtClean="0"/>
              <a:t>UML Diagram</a:t>
            </a:r>
          </a:p>
          <a:p>
            <a:pPr lvl="1"/>
            <a:r>
              <a:rPr lang="en-US" dirty="0" smtClean="0"/>
              <a:t>Auto Update Code to Diagram or Diagram to Code [Fail]</a:t>
            </a:r>
          </a:p>
          <a:p>
            <a:pPr lvl="1"/>
            <a:r>
              <a:rPr lang="en-US" dirty="0" smtClean="0"/>
              <a:t>Hide Item which did not want to display </a:t>
            </a:r>
            <a:r>
              <a:rPr lang="en-US" dirty="0"/>
              <a:t>[Fail]</a:t>
            </a:r>
            <a:endParaRPr lang="en-US" dirty="0" smtClean="0"/>
          </a:p>
          <a:p>
            <a:r>
              <a:rPr lang="en-US" dirty="0" smtClean="0"/>
              <a:t>Auto Validate Layer Diagram</a:t>
            </a:r>
            <a:br>
              <a:rPr lang="en-US" dirty="0" smtClean="0"/>
            </a:br>
            <a:r>
              <a:rPr lang="en-US" dirty="0"/>
              <a:t>http://msdn.microsoft.com/en-us/library/dd409395.aspx</a:t>
            </a:r>
            <a:endParaRPr lang="en-US" dirty="0" smtClean="0"/>
          </a:p>
          <a:p>
            <a:r>
              <a:rPr lang="en-US" dirty="0"/>
              <a:t>Find </a:t>
            </a:r>
            <a:r>
              <a:rPr lang="en-US" altLang="zh-CN" dirty="0"/>
              <a:t>better tools or way to debug multiple thread</a:t>
            </a:r>
          </a:p>
          <a:p>
            <a:r>
              <a:rPr lang="en-US" dirty="0" smtClean="0"/>
              <a:t>CodeLens how to work with </a:t>
            </a:r>
            <a:r>
              <a:rPr lang="en-US" dirty="0" err="1" smtClean="0"/>
              <a:t>StoryQ</a:t>
            </a:r>
            <a:endParaRPr lang="en-US" dirty="0" smtClean="0"/>
          </a:p>
          <a:p>
            <a:r>
              <a:rPr lang="en-US" dirty="0" smtClean="0"/>
              <a:t>IntelliTrace how to use the *.pdb files.</a:t>
            </a:r>
            <a:endParaRPr lang="en-US" dirty="0"/>
          </a:p>
        </p:txBody>
      </p:sp>
    </p:spTree>
    <p:extLst>
      <p:ext uri="{BB962C8B-B14F-4D97-AF65-F5344CB8AC3E}">
        <p14:creationId xmlns:p14="http://schemas.microsoft.com/office/powerpoint/2010/main" val="1764384520"/>
      </p:ext>
    </p:extLst>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ell_Template_4x3_2014_Updated">
  <a:themeElements>
    <a:clrScheme name="Custom 1">
      <a:dk1>
        <a:srgbClr val="444444"/>
      </a:dk1>
      <a:lt1>
        <a:srgbClr val="FFFFFF"/>
      </a:lt1>
      <a:dk2>
        <a:srgbClr val="0085C3"/>
      </a:dk2>
      <a:lt2>
        <a:srgbClr val="FFFFFF"/>
      </a:lt2>
      <a:accent1>
        <a:srgbClr val="00447C"/>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Presentation12" id="{DAFB7478-47B3-40DE-90C0-3857378F45FF}" vid="{6E384890-8F9F-4A11-9330-31F5F14C349B}"/>
    </a:ext>
  </a:extLst>
</a:theme>
</file>

<file path=ppt/theme/theme10.xml><?xml version="1.0" encoding="utf-8"?>
<a:theme xmlns:a="http://schemas.openxmlformats.org/drawingml/2006/main" name="Content with Dell Berry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Presentation12" id="{DAFB7478-47B3-40DE-90C0-3857378F45FF}" vid="{C8BAF95F-293E-49F1-9C5A-6A7DFEFCDE30}"/>
    </a:ext>
  </a:ext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Dell Blue background ">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TTF">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90000"/>
          </a:lnSpc>
          <a:spcBef>
            <a:spcPts val="100"/>
          </a:spcBef>
          <a:spcAft>
            <a:spcPts val="100"/>
          </a:spcAft>
          <a:defRPr sz="1400" dirty="0" err="1" smtClean="0">
            <a:solidFill>
              <a:schemeClr val="tx2"/>
            </a:solidFill>
            <a:latin typeface="+mn-lt"/>
          </a:defRPr>
        </a:defPPr>
      </a:lstStyle>
    </a:txDef>
  </a:objectDefaults>
  <a:extraClrSchemeLst>
    <a:extraClrScheme>
      <a:clrScheme name="Dell new">
        <a:dk1>
          <a:srgbClr val="000000"/>
        </a:dk1>
        <a:lt1>
          <a:srgbClr val="444444"/>
        </a:lt1>
        <a:dk2>
          <a:srgbClr val="0085C3"/>
        </a:dk2>
        <a:lt2>
          <a:srgbClr val="FFFFFF"/>
        </a:lt2>
        <a:accent1>
          <a:srgbClr val="B7295A"/>
        </a:accent1>
        <a:accent2>
          <a:srgbClr val="F2AF00"/>
        </a:accent2>
        <a:accent3>
          <a:srgbClr val="7AB800"/>
        </a:accent3>
        <a:accent4>
          <a:srgbClr val="AAAAAA"/>
        </a:accent4>
        <a:accent5>
          <a:srgbClr val="6E2585"/>
        </a:accent5>
        <a:accent6>
          <a:srgbClr val="3084B6"/>
        </a:accent6>
        <a:hlink>
          <a:srgbClr val="DC5034"/>
        </a:hlink>
        <a:folHlink>
          <a:srgbClr val="D42E12"/>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Presentation12" id="{DAFB7478-47B3-40DE-90C0-3857378F45FF}" vid="{21BA7CA8-7620-4C1E-95A4-65CD1B58CD3B}"/>
    </a:ext>
  </a:extLst>
</a:theme>
</file>

<file path=ppt/theme/theme3.xml><?xml version="1.0" encoding="utf-8"?>
<a:theme xmlns:a="http://schemas.openxmlformats.org/drawingml/2006/main" name="Content with Dell Blue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Presentation12" id="{DAFB7478-47B3-40DE-90C0-3857378F45FF}" vid="{62936EF5-9C78-4A9F-B13F-C44543044758}"/>
    </a:ext>
  </a:extLst>
</a:theme>
</file>

<file path=ppt/theme/theme4.xml><?xml version="1.0" encoding="utf-8"?>
<a:theme xmlns:a="http://schemas.openxmlformats.org/drawingml/2006/main" name="Content with Dell Gray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Presentation12" id="{DAFB7478-47B3-40DE-90C0-3857378F45FF}" vid="{AF3762C5-E896-4764-88B9-1C96F93B9BCD}"/>
    </a:ext>
  </a:extLst>
</a:theme>
</file>

<file path=ppt/theme/theme5.xml><?xml version="1.0" encoding="utf-8"?>
<a:theme xmlns:a="http://schemas.openxmlformats.org/drawingml/2006/main" name="Content with Dell Dark Blue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Presentation12" id="{DAFB7478-47B3-40DE-90C0-3857378F45FF}" vid="{113EF733-E79B-44B7-BFB7-3203CC8C70D7}"/>
    </a:ext>
  </a:extLst>
</a:theme>
</file>

<file path=ppt/theme/theme6.xml><?xml version="1.0" encoding="utf-8"?>
<a:theme xmlns:a="http://schemas.openxmlformats.org/drawingml/2006/main" name="Content with Dell Teal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Presentation12" id="{DAFB7478-47B3-40DE-90C0-3857378F45FF}" vid="{5C4A94E3-FA97-42A4-BA2D-437C73A6F7E5}"/>
    </a:ext>
  </a:extLst>
</a:theme>
</file>

<file path=ppt/theme/theme7.xml><?xml version="1.0" encoding="utf-8"?>
<a:theme xmlns:a="http://schemas.openxmlformats.org/drawingml/2006/main" name="Content with Dell Green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Presentation12" id="{DAFB7478-47B3-40DE-90C0-3857378F45FF}" vid="{61C20380-6C7B-4A01-A2EA-DEBD17F86DFB}"/>
    </a:ext>
  </a:extLst>
</a:theme>
</file>

<file path=ppt/theme/theme8.xml><?xml version="1.0" encoding="utf-8"?>
<a:theme xmlns:a="http://schemas.openxmlformats.org/drawingml/2006/main" name="Content with Dell Yellow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Presentation12" id="{DAFB7478-47B3-40DE-90C0-3857378F45FF}" vid="{C05AC854-A408-4B81-86C9-67883E0C9BF8}"/>
    </a:ext>
  </a:extLst>
</a:theme>
</file>

<file path=ppt/theme/theme9.xml><?xml version="1.0" encoding="utf-8"?>
<a:theme xmlns:a="http://schemas.openxmlformats.org/drawingml/2006/main" name="Content with Dell Dark Red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Presentation12" id="{DAFB7478-47B3-40DE-90C0-3857378F45FF}" vid="{532E81F1-70E5-4D00-AE0F-456D020155F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AEEBEE83C66E54EA9BED83B0A9A60DB" ma:contentTypeVersion="1" ma:contentTypeDescription="Create a new document." ma:contentTypeScope="" ma:versionID="51a43b2161297f783d65b37e357c79e9">
  <xsd:schema xmlns:xsd="http://www.w3.org/2001/XMLSchema" xmlns:p="http://schemas.microsoft.com/office/2006/metadata/properties" targetNamespace="http://schemas.microsoft.com/office/2006/metadata/properties" ma:root="true" ma:fieldsID="b9cfef283e0bc2d986a66f9ec0cdc42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73BDD3-AA35-4F19-A12A-C6462BECFBD1}">
  <ds:schemaRefs>
    <ds:schemaRef ds:uri="http://www.w3.org/XML/1998/namespace"/>
    <ds:schemaRef ds:uri="http://purl.org/dc/elements/1.1/"/>
    <ds:schemaRef ds:uri="http://schemas.microsoft.com/office/2006/documentManagement/types"/>
    <ds:schemaRef ds:uri="http://schemas.microsoft.com/office/2006/metadata/properties"/>
    <ds:schemaRef ds:uri="http://schemas.openxmlformats.org/package/2006/metadata/core-properties"/>
    <ds:schemaRef ds:uri="http://purl.org/dc/dcmitype/"/>
    <ds:schemaRef ds:uri="http://purl.org/dc/terms/"/>
  </ds:schemaRefs>
</ds:datastoreItem>
</file>

<file path=customXml/itemProps2.xml><?xml version="1.0" encoding="utf-8"?>
<ds:datastoreItem xmlns:ds="http://schemas.openxmlformats.org/officeDocument/2006/customXml" ds:itemID="{A3332CB6-AB82-4DD3-8C89-C660A1C394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86FC490B-1F77-48C5-AC70-1DD939DBDF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Dell_Template_4x3_2014_Updated</Template>
  <TotalTime>0</TotalTime>
  <Words>573</Words>
  <Application>Microsoft Office PowerPoint</Application>
  <PresentationFormat>On-screen Show (4:3)</PresentationFormat>
  <Paragraphs>139</Paragraphs>
  <Slides>12</Slides>
  <Notes>5</Notes>
  <HiddenSlides>0</HiddenSlides>
  <MMClips>0</MMClips>
  <ScaleCrop>false</ScaleCrop>
  <HeadingPairs>
    <vt:vector size="6" baseType="variant">
      <vt:variant>
        <vt:lpstr>Fonts Used</vt:lpstr>
      </vt:variant>
      <vt:variant>
        <vt:i4>6</vt:i4>
      </vt:variant>
      <vt:variant>
        <vt:lpstr>Theme</vt:lpstr>
      </vt:variant>
      <vt:variant>
        <vt:i4>10</vt:i4>
      </vt:variant>
      <vt:variant>
        <vt:lpstr>Slide Titles</vt:lpstr>
      </vt:variant>
      <vt:variant>
        <vt:i4>12</vt:i4>
      </vt:variant>
    </vt:vector>
  </HeadingPairs>
  <TitlesOfParts>
    <vt:vector size="28" baseType="lpstr">
      <vt:lpstr>Arial</vt:lpstr>
      <vt:lpstr>Courier New</vt:lpstr>
      <vt:lpstr>Wingdings</vt:lpstr>
      <vt:lpstr>Museo For Dell 300</vt:lpstr>
      <vt:lpstr>Museo Sans For Dell</vt:lpstr>
      <vt:lpstr>Arial Black</vt:lpstr>
      <vt:lpstr>Dell_Template_4x3_2014_Updated</vt:lpstr>
      <vt:lpstr>Content Dell Blue background </vt:lpstr>
      <vt:lpstr>Content with Dell Blue footer</vt:lpstr>
      <vt:lpstr>Content with Dell Gray footer</vt:lpstr>
      <vt:lpstr>Content with Dell Dark Blue footer</vt:lpstr>
      <vt:lpstr>Content with Dell Teal footer</vt:lpstr>
      <vt:lpstr>Content with Dell Green footer</vt:lpstr>
      <vt:lpstr>Content with Dell Yellow footer</vt:lpstr>
      <vt:lpstr>Content with Dell Dark Red footer</vt:lpstr>
      <vt:lpstr>Content with Dell Berry footer</vt:lpstr>
      <vt:lpstr>New Features at VS Ultimate 2013</vt:lpstr>
      <vt:lpstr>Purpose</vt:lpstr>
      <vt:lpstr>CodeLens</vt:lpstr>
      <vt:lpstr>CodeMap</vt:lpstr>
      <vt:lpstr>UML</vt:lpstr>
      <vt:lpstr>IntelliTrace</vt:lpstr>
      <vt:lpstr>PowerPoint Presentation</vt:lpstr>
      <vt:lpstr>Other Features</vt:lpstr>
      <vt:lpstr>Part - 2</vt:lpstr>
      <vt:lpstr>Debug Multiple Thread</vt:lpstr>
      <vt:lpstr>IntelliTrace - Debug</vt:lpstr>
      <vt:lpstr>IntelliTrace – Load pdb cases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Staffing Committee</dc:title>
  <dc:creator>Nancy You</dc:creator>
  <cp:keywords>Internal Use</cp:keywords>
  <cp:lastModifiedBy>Rob Feng</cp:lastModifiedBy>
  <cp:revision>96</cp:revision>
  <cp:lastPrinted>2014-02-14T16:26:12Z</cp:lastPrinted>
  <dcterms:created xsi:type="dcterms:W3CDTF">2014-11-05T07:54:43Z</dcterms:created>
  <dcterms:modified xsi:type="dcterms:W3CDTF">2015-01-08T03:57:52Z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0x010100EAEEBEE83C66E54EA9BED83B0A9A60DB</vt:lpwstr>
  </property>
  <property fmtid="{D5CDD505-2E9C-101B-9397-08002B2CF9AE}" pid="3" name="TitusGUID">
    <vt:lpwstr>dedaacc5-af43-40b1-b4a0-d7a6bf3e4cdd</vt:lpwstr>
  </property>
  <property fmtid="{D5CDD505-2E9C-101B-9397-08002B2CF9AE}" pid="4" name="DellClassification">
    <vt:lpwstr>Internal Use</vt:lpwstr>
  </property>
  <property fmtid="{D5CDD505-2E9C-101B-9397-08002B2CF9AE}" pid="5" name="DellSubLabels">
    <vt:lpwstr/>
  </property>
  <property fmtid="{D5CDD505-2E9C-101B-9397-08002B2CF9AE}" pid="6" name="DellVisual Markings (PPT)">
    <vt:lpwstr>Classification Footer</vt:lpwstr>
  </property>
  <property fmtid="{D5CDD505-2E9C-101B-9397-08002B2CF9AE}" pid="7" name="titusconfig">
    <vt:lpwstr>1.2AMER</vt:lpwstr>
  </property>
</Properties>
</file>